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35" r:id="rId2"/>
    <p:sldId id="436" r:id="rId3"/>
    <p:sldId id="417" r:id="rId4"/>
    <p:sldId id="430" r:id="rId5"/>
    <p:sldId id="368" r:id="rId6"/>
    <p:sldId id="410" r:id="rId7"/>
    <p:sldId id="437" r:id="rId8"/>
    <p:sldId id="322" r:id="rId9"/>
    <p:sldId id="370" r:id="rId10"/>
    <p:sldId id="406" r:id="rId11"/>
    <p:sldId id="423" r:id="rId12"/>
    <p:sldId id="449" r:id="rId13"/>
    <p:sldId id="438" r:id="rId14"/>
    <p:sldId id="373" r:id="rId15"/>
    <p:sldId id="439" r:id="rId16"/>
    <p:sldId id="440" r:id="rId17"/>
    <p:sldId id="431" r:id="rId18"/>
    <p:sldId id="378" r:id="rId19"/>
    <p:sldId id="429" r:id="rId20"/>
    <p:sldId id="380" r:id="rId21"/>
    <p:sldId id="441" r:id="rId22"/>
    <p:sldId id="432" r:id="rId23"/>
    <p:sldId id="383" r:id="rId24"/>
    <p:sldId id="443" r:id="rId25"/>
    <p:sldId id="385" r:id="rId26"/>
    <p:sldId id="434" r:id="rId27"/>
    <p:sldId id="387" r:id="rId28"/>
    <p:sldId id="447" r:id="rId29"/>
    <p:sldId id="408" r:id="rId30"/>
    <p:sldId id="426" r:id="rId31"/>
    <p:sldId id="427" r:id="rId32"/>
    <p:sldId id="416" r:id="rId33"/>
    <p:sldId id="418" r:id="rId34"/>
    <p:sldId id="420" r:id="rId35"/>
    <p:sldId id="421" r:id="rId36"/>
    <p:sldId id="422" r:id="rId37"/>
    <p:sldId id="446" r:id="rId38"/>
    <p:sldId id="428" r:id="rId39"/>
    <p:sldId id="433" r:id="rId40"/>
    <p:sldId id="424" r:id="rId41"/>
    <p:sldId id="402" r:id="rId42"/>
    <p:sldId id="401" r:id="rId43"/>
    <p:sldId id="403" r:id="rId44"/>
    <p:sldId id="404" r:id="rId45"/>
    <p:sldId id="445"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5"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11" clrIdx="4">
    <p:extLst>
      <p:ext uri="{19B8F6BF-5375-455C-9EA6-DF929625EA0E}">
        <p15:presenceInfo xmlns:p15="http://schemas.microsoft.com/office/powerpoint/2012/main" userId="S-1-5-21-2388202239-3538787356-3256464325-11764" providerId="AD"/>
      </p:ext>
    </p:extLst>
  </p:cmAuthor>
  <p:cmAuthor id="6" name="Zeynep Korkmaz" initials="ZK" lastIdx="43"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1A74F"/>
    <a:srgbClr val="E61F4F"/>
    <a:srgbClr val="B2B2B2"/>
    <a:srgbClr val="DADADA"/>
    <a:srgbClr val="FAB529"/>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6" autoAdjust="0"/>
    <p:restoredTop sz="93467" autoAdjust="0"/>
  </p:normalViewPr>
  <p:slideViewPr>
    <p:cSldViewPr snapToGrid="0">
      <p:cViewPr varScale="1">
        <p:scale>
          <a:sx n="77" d="100"/>
          <a:sy n="77" d="100"/>
        </p:scale>
        <p:origin x="106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11.10.2023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11.10.2023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siberzorba.com/siber-zorbalik/siber-zorbalik-turleri/"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s://afyonluoglu.org/PublicWebFiles/Reports-TR/Akademi/2013-Ergenlerde%20Siber%20Zorbal%C4%B1k%20Siber%20Ma%C4%9Fduriyet%20Aleksitimi%20ve%20%C3%96fke%20%C4%B0fade%20Etme%20.pdf"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dijitalguvenlik.org/ceviri/once-guvenlik/" TargetMode="External"/><Relationship Id="rId11" Type="http://schemas.openxmlformats.org/officeDocument/2006/relationships/hyperlink" Target="https://cyberforpeople.com/the-10-forms-of-cyberbullying/"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about.twitter.com/content/dam/about-twitter/company/twitter-for-good/en/teaching-learning-with-twitter-unesco.pdf"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www.unicef.org/turkey/siber-zorbal%C4%B1k-nedir-ve-nas%C4%B1l-%C3%B6nleni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02874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8560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405655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110136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259057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07130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365625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19479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305585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327341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kandırmak</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3200" dirty="0">
                <a:latin typeface="Times New Roman" panose="02020603050405020304" pitchFamily="18" charset="0"/>
                <a:cs typeface="Times New Roman" panose="02020603050405020304" pitchFamily="18" charset="0"/>
              </a:rPr>
              <a:t>*</a:t>
            </a:r>
            <a:r>
              <a:rPr lang="tr-TR" sz="3200" b="1" dirty="0">
                <a:latin typeface="Times New Roman" panose="02020603050405020304" pitchFamily="18" charset="0"/>
                <a:cs typeface="Times New Roman" panose="02020603050405020304" pitchFamily="18" charset="0"/>
              </a:rPr>
              <a:t>Bahsi geçen araştırma:</a:t>
            </a:r>
            <a:r>
              <a:rPr lang="tr-TR" sz="3200" b="1" baseline="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Veri bilimci </a:t>
            </a:r>
            <a:r>
              <a:rPr lang="tr-TR" sz="3200" dirty="0" err="1">
                <a:latin typeface="Times New Roman" panose="02020603050405020304" pitchFamily="18" charset="0"/>
                <a:cs typeface="Times New Roman" panose="02020603050405020304" pitchFamily="18" charset="0"/>
              </a:rPr>
              <a:t>Soroush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Vosoughi</a:t>
            </a:r>
            <a:r>
              <a:rPr lang="tr-TR" sz="3200" dirty="0">
                <a:latin typeface="Times New Roman" panose="02020603050405020304" pitchFamily="18" charset="0"/>
                <a:cs typeface="Times New Roman" panose="02020603050405020304" pitchFamily="18" charset="0"/>
              </a:rPr>
              <a:t> ve çalışma arkadaşları </a:t>
            </a:r>
            <a:r>
              <a:rPr lang="tr-TR" sz="3200" dirty="0" err="1">
                <a:latin typeface="Times New Roman" panose="02020603050405020304" pitchFamily="18" charset="0"/>
                <a:cs typeface="Times New Roman" panose="02020603050405020304" pitchFamily="18" charset="0"/>
              </a:rPr>
              <a:t>Twitter’ın</a:t>
            </a:r>
            <a:r>
              <a:rPr lang="tr-TR" sz="3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3200" dirty="0" err="1">
                <a:latin typeface="Times New Roman" panose="02020603050405020304" pitchFamily="18" charset="0"/>
                <a:cs typeface="Times New Roman" panose="02020603050405020304" pitchFamily="18" charset="0"/>
              </a:rPr>
              <a:t>tweetleri</a:t>
            </a:r>
            <a:r>
              <a:rPr lang="tr-TR" sz="3200" dirty="0">
                <a:latin typeface="Times New Roman" panose="02020603050405020304" pitchFamily="18" charset="0"/>
                <a:cs typeface="Times New Roman" panose="02020603050405020304" pitchFamily="18" charset="0"/>
              </a:rPr>
              <a:t> ele aldılar. </a:t>
            </a:r>
            <a:r>
              <a:rPr lang="tr-TR" sz="3200" dirty="0" err="1">
                <a:latin typeface="Times New Roman" panose="02020603050405020304" pitchFamily="18" charset="0"/>
                <a:cs typeface="Times New Roman" panose="02020603050405020304" pitchFamily="18" charset="0"/>
              </a:rPr>
              <a:t>PoliticFact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Snopes</a:t>
            </a:r>
            <a:r>
              <a:rPr lang="tr-TR" sz="3200" dirty="0">
                <a:latin typeface="Times New Roman" panose="02020603050405020304" pitchFamily="18" charset="0"/>
                <a:cs typeface="Times New Roman" panose="02020603050405020304" pitchFamily="18" charset="0"/>
              </a:rPr>
              <a:t>, ve </a:t>
            </a:r>
            <a:r>
              <a:rPr lang="tr-TR" sz="3200" dirty="0" err="1">
                <a:latin typeface="Times New Roman" panose="02020603050405020304" pitchFamily="18" charset="0"/>
                <a:cs typeface="Times New Roman" panose="02020603050405020304" pitchFamily="18" charset="0"/>
              </a:rPr>
              <a:t>FactCheck.org</a:t>
            </a:r>
            <a:r>
              <a:rPr lang="tr-TR" sz="3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3200" dirty="0" err="1">
                <a:latin typeface="Times New Roman" panose="02020603050405020304" pitchFamily="18" charset="0"/>
                <a:cs typeface="Times New Roman" panose="02020603050405020304" pitchFamily="18" charset="0"/>
              </a:rPr>
              <a:t>Twitter</a:t>
            </a:r>
            <a:r>
              <a:rPr lang="tr-TR" sz="3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140003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353268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197414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19731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1224552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965341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Eğitmen notu: </a:t>
            </a:r>
            <a:r>
              <a:rPr lang="tr-TR" dirty="0"/>
              <a:t>Siber</a:t>
            </a:r>
            <a:r>
              <a:rPr lang="tr-TR" baseline="0" dirty="0"/>
              <a:t> zorbalık türleri aşağıdaki bilgilerle açıklanır. </a:t>
            </a:r>
            <a:endParaRPr lang="tr-TR" dirty="0"/>
          </a:p>
          <a:p>
            <a:endParaRPr lang="tr-TR" dirty="0"/>
          </a:p>
          <a:p>
            <a:r>
              <a:rPr lang="tr-TR" sz="1200" b="1" dirty="0"/>
              <a:t>Dışlama: </a:t>
            </a:r>
            <a:r>
              <a:rPr lang="tr-TR" sz="1200" dirty="0"/>
              <a:t>Kasıtlı olarak belli kişi ya da kişileri çevrim içi grupların, etkinliklerin ve oyunların dışında bırakmaktır. </a:t>
            </a:r>
          </a:p>
          <a:p>
            <a:endParaRPr lang="tr-TR" sz="1200" dirty="0"/>
          </a:p>
          <a:p>
            <a:r>
              <a:rPr lang="tr-TR" sz="1200" b="1" dirty="0"/>
              <a:t>Kişiliğe Bürünme</a:t>
            </a:r>
            <a:r>
              <a:rPr lang="tr-TR" sz="1200" dirty="0"/>
              <a:t>: Başkasının kimlik bilgilerini çalmak, resim göndermek veya sahte sosyal medya hesapları oluşturmak yoluyla zorbalığa maruz bırakılabilirsiniz. Bu tür bir kişi, sizin ya da ailenizin diğer fertlerinin çevrim içi ortamda yaptığı paylaşımları takip ederek, inandırıcı sahte bir kimlik oluşturabilir. </a:t>
            </a:r>
          </a:p>
          <a:p>
            <a:endParaRPr lang="tr-TR" dirty="0"/>
          </a:p>
          <a:p>
            <a:r>
              <a:rPr lang="tr-TR" sz="1200" b="1" dirty="0"/>
              <a:t>İfşa</a:t>
            </a:r>
            <a:r>
              <a:rPr lang="tr-TR" sz="1200" dirty="0"/>
              <a:t>: Bir kişiyi veya bir grubu, onlarla ilgili hassas veya özel bilgileri rızaları olmaksızın çevrim içi ortamda yayınlayarak utandırmak veya alenen aşağılamak anlamına gelir. Kişinin rızası ve haberi olmadığından, bu tür paylaşımların yasal sonuçları oldukça ciddidir.</a:t>
            </a:r>
          </a:p>
          <a:p>
            <a:endParaRPr lang="tr-TR" sz="1200" dirty="0"/>
          </a:p>
          <a:p>
            <a:r>
              <a:rPr lang="tr-TR" sz="1200" b="1" dirty="0"/>
              <a:t>Karalama/Linç Etme ve Dedikodu Üretme</a:t>
            </a:r>
            <a:r>
              <a:rPr lang="tr-TR" sz="1200" dirty="0"/>
              <a:t>: Bir kişinin itibarına zarar verecek dedikodular veya söylentiler üreterek yaymaktır. Hızlı ve kontrolsüz bir şekilde yayılan bu söylentiler kişinin sosyal hayattan izole olmasına yol açabilir.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Çevrim içi Taciz: </a:t>
            </a:r>
            <a:r>
              <a:rPr lang="tr-TR" sz="1200" dirty="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Israrlı siber takip: </a:t>
            </a:r>
            <a:r>
              <a:rPr lang="tr-TR" sz="1200" kern="1200" dirty="0">
                <a:solidFill>
                  <a:schemeClr val="tx1"/>
                </a:solidFill>
                <a:effectLst/>
                <a:latin typeface="+mn-lt"/>
                <a:ea typeface="+mn-ea"/>
                <a:cs typeface="+mn-cs"/>
              </a:rPr>
              <a:t>Bir kişiyi küçük düşürmek veya gerçek dünyada onunla tanışmak amacıyla çevrim içi aktivitelerini izleme eylemidir.      </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err="1">
                <a:solidFill>
                  <a:schemeClr val="tx1"/>
                </a:solidFill>
                <a:effectLst/>
                <a:latin typeface="+mn-lt"/>
                <a:ea typeface="+mn-ea"/>
                <a:cs typeface="+mn-cs"/>
              </a:rPr>
              <a:t>Trolleme</a:t>
            </a:r>
            <a:r>
              <a:rPr lang="tr-TR" sz="1200" b="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Bir kişinin internette kışkırtıcı yorumlar yayınlayarak kasıtlı olarak başkalarını üzmeye çalışmasıdır. </a:t>
            </a:r>
            <a:r>
              <a:rPr lang="tr-TR" sz="1200" kern="1200" dirty="0" err="1">
                <a:solidFill>
                  <a:schemeClr val="tx1"/>
                </a:solidFill>
                <a:effectLst/>
                <a:latin typeface="+mn-lt"/>
                <a:ea typeface="+mn-ea"/>
                <a:cs typeface="+mn-cs"/>
              </a:rPr>
              <a:t>Trollük</a:t>
            </a:r>
            <a:r>
              <a:rPr lang="tr-TR" sz="1200" kern="1200" dirty="0">
                <a:solidFill>
                  <a:schemeClr val="tx1"/>
                </a:solidFill>
                <a:effectLst/>
                <a:latin typeface="+mn-lt"/>
                <a:ea typeface="+mn-ea"/>
                <a:cs typeface="+mn-cs"/>
              </a:rPr>
              <a:t> her zaman bir siber zorbalık biçimi olmayabilir, ancak kötü niyetli, siber zorbalık için bir araç olarak kullanılabilir. Kişiler arasında çoğunlukla kişisel bir ilişkileri yoktur.</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27472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112797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Eğitmene Not: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Bu kısımda katılımcıların internet ile ilgili görüşleri alınır. Mümkünse tahtaya yazılır. Sonra grubun durumuna göre bunlardan hangileri güvenli / amaçlı, hangileri eğlence amaçlı kullanım ayırmaları istenebilir. Tüm bu yazılanların üstüne büyük harflerle zaman/kullanım süresi yazılır. Bunların zararlı ya da bağımlı kullanım olduğunu kullanım süresi belirler vurgusu yapılarak ve diğer slaytlarda bu konuda konuşulacağı ifade edilerek, konuya dikkat çekilmiş olur. </a:t>
            </a:r>
          </a:p>
          <a:p>
            <a:endParaRPr lang="tr-TR" baseline="0"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78699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2134951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2002900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3324307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1792482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677877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2683631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604686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762958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2368673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41</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1163963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a:t>
            </a:r>
            <a:r>
              <a:rPr lang="tr-TR" sz="1200" kern="1200" dirty="0">
                <a:solidFill>
                  <a:schemeClr val="tx1"/>
                </a:solidFill>
                <a:effectLst/>
                <a:latin typeface="+mn-lt"/>
                <a:ea typeface="+mn-ea"/>
                <a:cs typeface="+mn-cs"/>
              </a:rPr>
              <a:t>. (2013).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a:t>
            </a:r>
            <a:r>
              <a:rPr lang="tr-TR" sz="1200" kern="1200" dirty="0">
                <a:solidFill>
                  <a:schemeClr val="tx1"/>
                </a:solidFill>
                <a:effectLst/>
                <a:latin typeface="+mn-lt"/>
                <a:ea typeface="+mn-ea"/>
                <a:cs typeface="+mn-cs"/>
              </a:rPr>
              <a:t>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a:t>
            </a:r>
            <a:r>
              <a:rPr lang="tr-TR" sz="1200" kern="1200" dirty="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Handbook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 </a:t>
            </a:r>
            <a:r>
              <a:rPr lang="tr-TR" sz="1200" u="sng" kern="1200" dirty="0">
                <a:solidFill>
                  <a:schemeClr val="tx1"/>
                </a:solidFill>
                <a:effectLst/>
                <a:latin typeface="+mn-lt"/>
                <a:ea typeface="+mn-ea"/>
                <a:cs typeface="+mn-cs"/>
                <a:hlinkClick r:id="rId3"/>
              </a:rPr>
              <a:t>http://cbseacademic.nic.in/web_material/Manuals/Cyber_Safety_Manual.pdf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4"/>
              </a:rPr>
              <a:t>https://groundviews.org/2018/05/11/infographic-how-to-spot-false-news/</a:t>
            </a:r>
            <a:r>
              <a:rPr lang="tr-T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https://www.guvenliweb.org.tr/dokuman-detay/dijital-vatandaşlık</a:t>
            </a:r>
            <a:r>
              <a:rPr lang="tr-TR" sz="1200" kern="1200" dirty="0">
                <a:solidFill>
                  <a:schemeClr val="tx1"/>
                </a:solidFill>
                <a:effectLst/>
                <a:latin typeface="+mn-lt"/>
                <a:ea typeface="+mn-ea"/>
                <a:cs typeface="+mn-cs"/>
              </a:rPr>
              <a:t> ,(</a:t>
            </a:r>
            <a:r>
              <a:rPr lang="tr-TR" sz="1200" b="0" i="0" kern="1200" dirty="0">
                <a:solidFill>
                  <a:schemeClr val="tx1"/>
                </a:solidFill>
                <a:effectLst/>
                <a:latin typeface="+mn-lt"/>
                <a:ea typeface="+mn-ea"/>
                <a:cs typeface="+mn-cs"/>
              </a:rPr>
              <a:t>Çevrim içi), </a:t>
            </a:r>
            <a:r>
              <a:rPr lang="tr-TR" sz="1200" kern="1200" dirty="0">
                <a:solidFill>
                  <a:schemeClr val="tx1"/>
                </a:solidFill>
                <a:effectLst/>
                <a:latin typeface="+mn-lt"/>
                <a:ea typeface="+mn-ea"/>
                <a:cs typeface="+mn-cs"/>
              </a:rPr>
              <a:t>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İnternetin Bilinçli Kullanımı </a:t>
            </a:r>
            <a:r>
              <a:rPr lang="tr-TR" sz="1200" kern="1200" dirty="0">
                <a:solidFill>
                  <a:schemeClr val="tx1"/>
                </a:solidFill>
                <a:effectLst/>
                <a:latin typeface="+mn-lt"/>
                <a:ea typeface="+mn-ea"/>
                <a:cs typeface="+mn-cs"/>
              </a:rPr>
              <a:t>ve Teknoloji Bağımlılığı </a:t>
            </a:r>
            <a:r>
              <a:rPr lang="tr-TR" sz="1200" kern="1200" dirty="0" err="1">
                <a:solidFill>
                  <a:schemeClr val="tx1"/>
                </a:solidFill>
                <a:effectLst/>
                <a:latin typeface="+mn-lt"/>
                <a:ea typeface="+mn-ea"/>
                <a:cs typeface="+mn-cs"/>
              </a:rPr>
              <a:t>Çalıştayı</a:t>
            </a:r>
            <a:r>
              <a:rPr lang="tr-TR" sz="1200" kern="1200" dirty="0">
                <a:solidFill>
                  <a:schemeClr val="tx1"/>
                </a:solidFill>
                <a:effectLst/>
                <a:latin typeface="+mn-lt"/>
                <a:ea typeface="+mn-ea"/>
                <a:cs typeface="+mn-cs"/>
              </a:rPr>
              <a:t> Raporu (2014), BTK ve YEŞİLAY, </a:t>
            </a:r>
            <a:r>
              <a:rPr lang="tr-TR" sz="1200" kern="1200" dirty="0" err="1">
                <a:solidFill>
                  <a:schemeClr val="tx1"/>
                </a:solidFill>
                <a:effectLst/>
                <a:latin typeface="+mn-lt"/>
                <a:ea typeface="+mn-ea"/>
                <a:cs typeface="+mn-cs"/>
              </a:rPr>
              <a:t>s.s</a:t>
            </a:r>
            <a:r>
              <a:rPr lang="tr-TR" sz="1200" kern="1200" dirty="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 S</a:t>
            </a:r>
            <a:r>
              <a:rPr lang="tr-TR" sz="1200" b="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 S., </a:t>
            </a:r>
            <a:r>
              <a:rPr lang="tr-TR" sz="1200" kern="1200" dirty="0">
                <a:solidFill>
                  <a:schemeClr val="tx1"/>
                </a:solidFill>
                <a:effectLst/>
                <a:latin typeface="+mn-lt"/>
                <a:ea typeface="+mn-ea"/>
                <a:cs typeface="+mn-cs"/>
              </a:rPr>
              <a:t>Blum-</a:t>
            </a:r>
            <a:r>
              <a:rPr lang="tr-TR" sz="1200" kern="1200" dirty="0" err="1">
                <a:solidFill>
                  <a:schemeClr val="tx1"/>
                </a:solidFill>
                <a:effectLst/>
                <a:latin typeface="+mn-lt"/>
                <a:ea typeface="+mn-ea"/>
                <a:cs typeface="+mn-cs"/>
              </a:rPr>
              <a:t>Ross</a:t>
            </a:r>
            <a:r>
              <a:rPr lang="tr-TR" sz="120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Önce Güvenlik</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6"/>
              </a:rPr>
              <a:t>https://www.dijitalguvenlik.org/ceviri/once-guvenlik/</a:t>
            </a:r>
            <a:r>
              <a:rPr lang="tr-TR" sz="1200" kern="1200" dirty="0">
                <a:solidFill>
                  <a:schemeClr val="tx1"/>
                </a:solidFill>
                <a:effectLst/>
                <a:latin typeface="+mn-lt"/>
                <a:ea typeface="+mn-ea"/>
                <a:cs typeface="+mn-cs"/>
              </a:rPr>
              <a:t> ,(Çevrim içi), 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a:t>
            </a:r>
            <a:r>
              <a:rPr lang="tr-TR" sz="1200" kern="1200" dirty="0">
                <a:solidFill>
                  <a:schemeClr val="tx1"/>
                </a:solidFill>
                <a:effectLst/>
                <a:latin typeface="+mn-lt"/>
                <a:ea typeface="+mn-ea"/>
                <a:cs typeface="+mn-cs"/>
              </a:rPr>
              <a:t>), Ergenlerde Siber 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7"/>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(Çevrim içi), Erişim Tarihi: 28.10.2020</a:t>
            </a:r>
          </a:p>
          <a:p>
            <a:pPr marL="171450" indent="-171450">
              <a:buFont typeface="Arial" panose="020B0604020202020204" pitchFamily="34" charset="0"/>
              <a:buChar char="•"/>
            </a:pPr>
            <a:r>
              <a:rPr lang="tr-TR" sz="1200" kern="1200" dirty="0">
                <a:solidFill>
                  <a:schemeClr val="tx1"/>
                </a:solidFill>
                <a:effectLst/>
                <a:latin typeface="+mn-lt"/>
                <a:ea typeface="+mn-ea"/>
                <a:cs typeface="+mn-cs"/>
              </a:rPr>
              <a:t>Siber </a:t>
            </a:r>
            <a:r>
              <a:rPr lang="tr-TR" sz="1200" b="0" i="0" kern="1200" dirty="0">
                <a:solidFill>
                  <a:schemeClr val="tx1"/>
                </a:solidFill>
                <a:effectLst/>
                <a:latin typeface="+mn-lt"/>
                <a:ea typeface="+mn-ea"/>
                <a:cs typeface="+mn-cs"/>
              </a:rPr>
              <a:t>Zorbalık Türleri, </a:t>
            </a:r>
            <a:r>
              <a:rPr lang="tr-TR" sz="1200" b="0" i="0" u="sng" kern="1200" dirty="0">
                <a:solidFill>
                  <a:schemeClr val="tx1"/>
                </a:solidFill>
                <a:effectLst/>
                <a:latin typeface="+mn-lt"/>
                <a:ea typeface="+mn-ea"/>
                <a:cs typeface="+mn-cs"/>
                <a:hlinkClick r:id="rId8"/>
              </a:rPr>
              <a:t>http://www.siberzorba.com/siber-zorbalik/siber-zorbalik-turleri/</a:t>
            </a:r>
            <a:r>
              <a:rPr lang="tr-TR" sz="1200" b="0" i="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i="0" kern="1200" dirty="0">
                <a:solidFill>
                  <a:schemeClr val="tx1"/>
                </a:solidFill>
                <a:effectLst/>
                <a:latin typeface="+mn-lt"/>
                <a:ea typeface="+mn-ea"/>
                <a:cs typeface="+mn-cs"/>
              </a:rPr>
              <a:t>Siber Zorbalık</a:t>
            </a:r>
            <a:r>
              <a:rPr lang="tr-TR" sz="1200" kern="1200" dirty="0">
                <a:solidFill>
                  <a:schemeClr val="tx1"/>
                </a:solidFill>
                <a:effectLst/>
                <a:latin typeface="+mn-lt"/>
                <a:ea typeface="+mn-ea"/>
                <a:cs typeface="+mn-cs"/>
              </a:rPr>
              <a:t>: Nedir ve Nasıl Önlenir?, </a:t>
            </a:r>
            <a:r>
              <a:rPr lang="tr-TR" sz="1200" u="sng" kern="1200" dirty="0">
                <a:solidFill>
                  <a:schemeClr val="tx1"/>
                </a:solidFill>
                <a:effectLst/>
                <a:latin typeface="+mn-lt"/>
                <a:ea typeface="+mn-ea"/>
                <a:cs typeface="+mn-cs"/>
                <a:hlinkClick r:id="rId9"/>
              </a:rPr>
              <a:t>https://www.unicef.org/turkey/siber-zorbal%C4%B1k-nedir-ve-nas%C4%B1l-%C3%B6nlenir</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Sosyal Medya Kullanım </a:t>
            </a:r>
            <a:r>
              <a:rPr lang="tr-TR" sz="1200" kern="1200" dirty="0">
                <a:solidFill>
                  <a:schemeClr val="tx1"/>
                </a:solidFill>
                <a:effectLst/>
                <a:latin typeface="+mn-lt"/>
                <a:ea typeface="+mn-ea"/>
                <a:cs typeface="+mn-cs"/>
              </a:rPr>
              <a:t>Kılavuzu, T.C. Cumhurbaşkanlığı İletişim Başkanlığı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a:t>
            </a:r>
            <a:r>
              <a:rPr lang="tr-TR" sz="1200" kern="1200" dirty="0">
                <a:solidFill>
                  <a:schemeClr val="tx1"/>
                </a:solidFill>
                <a:effectLst/>
                <a:latin typeface="+mn-lt"/>
                <a:ea typeface="+mn-ea"/>
                <a:cs typeface="+mn-cs"/>
              </a:rPr>
              <a:t>Seferoğlu, S.S. (2019). Yükseköğretim Öğrencilerinin Dijital </a:t>
            </a:r>
            <a:r>
              <a:rPr lang="tr-TR" sz="1200" kern="1200" dirty="0" err="1">
                <a:solidFill>
                  <a:schemeClr val="tx1"/>
                </a:solidFill>
                <a:effectLst/>
                <a:latin typeface="+mn-lt"/>
                <a:ea typeface="+mn-ea"/>
                <a:cs typeface="+mn-cs"/>
              </a:rPr>
              <a:t>Ayakizi</a:t>
            </a:r>
            <a:r>
              <a:rPr lang="tr-TR" sz="1200" kern="1200" dirty="0">
                <a:solidFill>
                  <a:schemeClr val="tx1"/>
                </a:solidFill>
                <a:effectLst/>
                <a:latin typeface="+mn-lt"/>
                <a:ea typeface="+mn-ea"/>
                <a:cs typeface="+mn-cs"/>
              </a:rPr>
              <a:t> Farkındalık ve Yaşantılarının İncelenmesi, World </a:t>
            </a:r>
            <a:r>
              <a:rPr lang="tr-TR" sz="1200" kern="1200" dirty="0" err="1">
                <a:solidFill>
                  <a:schemeClr val="tx1"/>
                </a:solidFill>
                <a:effectLst/>
                <a:latin typeface="+mn-lt"/>
                <a:ea typeface="+mn-ea"/>
                <a:cs typeface="+mn-cs"/>
              </a:rPr>
              <a:t>Journal</a:t>
            </a:r>
            <a:r>
              <a:rPr lang="tr-TR" sz="1200" kern="1200" dirty="0">
                <a:solidFill>
                  <a:schemeClr val="tx1"/>
                </a:solidFill>
                <a:effectLst/>
                <a:latin typeface="+mn-lt"/>
                <a:ea typeface="+mn-ea"/>
                <a:cs typeface="+mn-cs"/>
              </a:rPr>
              <a:t> on </a:t>
            </a:r>
            <a:r>
              <a:rPr lang="tr-TR" sz="1200" kern="1200" dirty="0" err="1">
                <a:solidFill>
                  <a:schemeClr val="tx1"/>
                </a:solidFill>
                <a:effectLst/>
                <a:latin typeface="+mn-lt"/>
                <a:ea typeface="+mn-ea"/>
                <a:cs typeface="+mn-cs"/>
              </a:rPr>
              <a:t>Educational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Technolgy:Current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Issues</a:t>
            </a:r>
            <a:r>
              <a:rPr lang="tr-TR" sz="120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t>
            </a:r>
            <a:r>
              <a:rPr lang="tr-TR" sz="1200" kern="1200" dirty="0">
                <a:solidFill>
                  <a:schemeClr val="tx1"/>
                </a:solidFill>
                <a:effectLst/>
                <a:latin typeface="+mn-lt"/>
                <a:ea typeface="+mn-ea"/>
                <a:cs typeface="+mn-cs"/>
              </a:rPr>
              <a:t>Arıcak, O. T. (2013), 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Learning </a:t>
            </a:r>
            <a:r>
              <a:rPr lang="tr-TR" sz="1200" kern="1200" dirty="0" err="1">
                <a:solidFill>
                  <a:schemeClr val="tx1"/>
                </a:solidFill>
                <a:effectLst/>
                <a:latin typeface="+mn-lt"/>
                <a:ea typeface="+mn-ea"/>
                <a:cs typeface="+mn-cs"/>
              </a:rPr>
              <a:t>with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Twitter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0"/>
              </a:rPr>
              <a:t>https://about.twitter.com/content/dam/about-twitter/company/twitter-for-good/en/teaching-learning-with-twitter-unesco.pdf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The</a:t>
            </a:r>
            <a:r>
              <a:rPr lang="tr-TR" sz="1200" b="0" kern="1200" dirty="0">
                <a:solidFill>
                  <a:schemeClr val="tx1"/>
                </a:solidFill>
                <a:effectLst/>
                <a:latin typeface="+mn-lt"/>
                <a:ea typeface="+mn-ea"/>
                <a:cs typeface="+mn-cs"/>
              </a:rPr>
              <a:t> 10 Forms </a:t>
            </a:r>
            <a:r>
              <a:rPr lang="tr-TR" sz="1200" kern="1200" dirty="0">
                <a:solidFill>
                  <a:schemeClr val="tx1"/>
                </a:solidFill>
                <a:effectLst/>
                <a:latin typeface="+mn-lt"/>
                <a:ea typeface="+mn-ea"/>
                <a:cs typeface="+mn-cs"/>
              </a:rPr>
              <a:t>of </a:t>
            </a:r>
            <a:r>
              <a:rPr lang="tr-TR" sz="1200" kern="1200" dirty="0" err="1">
                <a:solidFill>
                  <a:schemeClr val="tx1"/>
                </a:solidFill>
                <a:effectLst/>
                <a:latin typeface="+mn-lt"/>
                <a:ea typeface="+mn-ea"/>
                <a:cs typeface="+mn-cs"/>
              </a:rPr>
              <a:t>Cyberbullying</a:t>
            </a:r>
            <a:r>
              <a:rPr lang="tr-TR" sz="1200" kern="1200" dirty="0">
                <a:solidFill>
                  <a:schemeClr val="tx1"/>
                </a:solidFill>
                <a:effectLst/>
                <a:latin typeface="+mn-lt"/>
                <a:ea typeface="+mn-ea"/>
                <a:cs typeface="+mn-cs"/>
              </a:rPr>
              <a:t> , </a:t>
            </a:r>
            <a:r>
              <a:rPr lang="tr-TR" sz="1200" u="sng" kern="1200" dirty="0">
                <a:solidFill>
                  <a:schemeClr val="tx1"/>
                </a:solidFill>
                <a:effectLst/>
                <a:latin typeface="+mn-lt"/>
                <a:ea typeface="+mn-ea"/>
                <a:cs typeface="+mn-cs"/>
                <a:hlinkClick r:id="rId11"/>
              </a:rPr>
              <a:t>https://cyberforpeople.com/the-10-forms-of-cyberbullying/</a:t>
            </a:r>
            <a:r>
              <a:rPr lang="tr-TR" sz="1200" kern="1200" dirty="0">
                <a:solidFill>
                  <a:schemeClr val="tx1"/>
                </a:solidFill>
                <a:effectLst/>
                <a:latin typeface="+mn-lt"/>
                <a:ea typeface="+mn-ea"/>
                <a:cs typeface="+mn-cs"/>
              </a:rPr>
              <a:t> ,(Çevrim 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a:solidFill>
                  <a:schemeClr val="tx1"/>
                </a:solidFill>
                <a:effectLst/>
                <a:latin typeface="+mn-lt"/>
                <a:ea typeface="+mn-ea"/>
                <a:cs typeface="+mn-cs"/>
              </a:rPr>
              <a:t>https://www.sciencemag.org/news/2018/03/fake-news-spreads-faster-true-news-twitter-thanks-people-not-bots</a:t>
            </a:r>
          </a:p>
        </p:txBody>
      </p:sp>
      <p:sp>
        <p:nvSpPr>
          <p:cNvPr id="4" name="Slayt Numarası Yer Tutucusu 3"/>
          <p:cNvSpPr>
            <a:spLocks noGrp="1"/>
          </p:cNvSpPr>
          <p:nvPr>
            <p:ph type="sldNum" sz="quarter" idx="10"/>
          </p:nvPr>
        </p:nvSpPr>
        <p:spPr/>
        <p:txBody>
          <a:bodyPr/>
          <a:lstStyle/>
          <a:p>
            <a:fld id="{2168681B-2EDC-407F-B97F-862249554AFD}" type="slidenum">
              <a:rPr lang="tr-TR" smtClean="0"/>
              <a:t>45</a:t>
            </a:fld>
            <a:endParaRPr lang="tr-TR"/>
          </a:p>
        </p:txBody>
      </p:sp>
    </p:spTree>
    <p:extLst>
      <p:ext uri="{BB962C8B-B14F-4D97-AF65-F5344CB8AC3E}">
        <p14:creationId xmlns:p14="http://schemas.microsoft.com/office/powerpoint/2010/main" val="170640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slaytta dijital</a:t>
            </a:r>
            <a:r>
              <a:rPr lang="tr-TR" baseline="0" dirty="0"/>
              <a:t> ortamdaki güvenlikten kısaca bahsederek, dijital dünyada bizim / çocuğumuzun karşılaşabileceği riskleri genel olarak tanımamızın önemli olduğu vurgulanır. </a:t>
            </a:r>
            <a:endParaRPr lang="tr-TR" dirty="0"/>
          </a:p>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169603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92830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İnsanlar internet ortamında yüz yüze</a:t>
            </a:r>
            <a:r>
              <a:rPr lang="tr-TR" sz="1200" baseline="0" dirty="0"/>
              <a:t> söyleyemeyecekleri ya da yapamayacakları şeyleri kolaylıkla yapabilmektedirler. </a:t>
            </a:r>
            <a:r>
              <a:rPr lang="tr-TR" sz="1200" dirty="0"/>
              <a:t>Bu</a:t>
            </a:r>
            <a:r>
              <a:rPr lang="tr-TR" sz="1200"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sz="1200" b="1" baseline="0" dirty="0"/>
              <a:t>Dijital ayak izi ve bağımlılık </a:t>
            </a:r>
            <a:r>
              <a:rPr lang="tr-TR" sz="1200" baseline="0" dirty="0"/>
              <a:t>bölümlerine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7849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2289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11.10.2023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11.10.2023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11.10.2023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6B8A3C1C-E240-4F44-A71F-84E9A61AF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52F1887B-22B6-A046-A318-045F9DDB2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11.10.2023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11.10.2023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11.10.2023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11.10.2023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11.10.2023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11.10.2023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11.10.2023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8"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http://www.ihbarweb.org.t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alo183.gov.t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3.xml"/><Relationship Id="rId4" Type="http://schemas.openxmlformats.org/officeDocument/2006/relationships/image" Target="../media/image93.emf"/></Relationships>
</file>

<file path=ppt/slides/_rels/slide4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5.emf"/><Relationship Id="rId5" Type="http://schemas.openxmlformats.org/officeDocument/2006/relationships/image" Target="../media/image3.png"/><Relationship Id="rId4" Type="http://schemas.openxmlformats.org/officeDocument/2006/relationships/image" Target="../media/image94.emf"/></Relationships>
</file>

<file path=ppt/slides/_rels/slide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F2B28-E87F-EC42-A3E4-C8058EDEE79C}"/>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636502" y="5676774"/>
            <a:ext cx="1565330" cy="602840"/>
            <a:chOff x="10636502" y="5676774"/>
            <a:chExt cx="156533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636502" y="5745534"/>
              <a:ext cx="1354859" cy="461665"/>
            </a:xfrm>
            <a:prstGeom prst="rect">
              <a:avLst/>
            </a:prstGeom>
            <a:noFill/>
          </p:spPr>
          <p:txBody>
            <a:bodyPr wrap="none" rtlCol="0">
              <a:spAutoFit/>
            </a:bodyPr>
            <a:lstStyle/>
            <a:p>
              <a:pPr algn="r"/>
              <a:r>
                <a:rPr lang="tr-TR" sz="2400" b="1" dirty="0">
                  <a:solidFill>
                    <a:srgbClr val="231F20"/>
                  </a:solidFill>
                </a:rPr>
                <a:t>EBEVEYN</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spTree>
    <p:extLst>
      <p:ext uri="{BB962C8B-B14F-4D97-AF65-F5344CB8AC3E}">
        <p14:creationId xmlns:p14="http://schemas.microsoft.com/office/powerpoint/2010/main" val="2802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grpId="1"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4272-DBCF-894F-91E0-EF010E0E9688}"/>
              </a:ext>
            </a:extLst>
          </p:cNvPr>
          <p:cNvPicPr>
            <a:picLocks noChangeAspect="1"/>
          </p:cNvPicPr>
          <p:nvPr/>
        </p:nvPicPr>
        <p:blipFill>
          <a:blip r:embed="rId3"/>
          <a:stretch>
            <a:fillRect/>
          </a:stretch>
        </p:blipFill>
        <p:spPr>
          <a:xfrm>
            <a:off x="6562727" y="426571"/>
            <a:ext cx="4946531" cy="601828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07886"/>
          </a:xfrm>
          <a:prstGeom prst="rect">
            <a:avLst/>
          </a:prstGeom>
          <a:noFill/>
        </p:spPr>
        <p:txBody>
          <a:bodyPr wrap="square" rtlCol="0">
            <a:spAutoFit/>
          </a:bodyPr>
          <a:lstStyle/>
          <a:p>
            <a:r>
              <a:rPr lang="tr-TR" sz="40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459504"/>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37033"/>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Kontrol</a:t>
                    </a:r>
                    <a:r>
                      <a:rPr lang="en-US" sz="1800" dirty="0">
                        <a:solidFill>
                          <a:schemeClr val="tx1"/>
                        </a:solidFill>
                      </a:rPr>
                      <a:t> </a:t>
                    </a:r>
                    <a:r>
                      <a:rPr lang="en-US" sz="1800" dirty="0" err="1">
                        <a:solidFill>
                          <a:schemeClr val="tx1"/>
                        </a:solidFill>
                      </a:rPr>
                      <a:t>ortadan</a:t>
                    </a:r>
                    <a:r>
                      <a:rPr lang="en-US" sz="1800" dirty="0">
                        <a:solidFill>
                          <a:schemeClr val="tx1"/>
                        </a:solidFill>
                      </a:rPr>
                      <a:t> </a:t>
                    </a:r>
                    <a:r>
                      <a:rPr lang="en-US" sz="1800" dirty="0" err="1">
                        <a:solidFill>
                          <a:schemeClr val="tx1"/>
                        </a:solidFill>
                      </a:rPr>
                      <a:t>kalkar</a:t>
                    </a:r>
                    <a:r>
                      <a:rPr lang="en-US" sz="1800" dirty="0">
                        <a:solidFill>
                          <a:schemeClr val="tx1"/>
                        </a:solidFill>
                      </a:rPr>
                      <a:t> </a:t>
                    </a:r>
                    <a:r>
                      <a:rPr lang="en-US" sz="1800" dirty="0" err="1">
                        <a:solidFill>
                          <a:schemeClr val="tx1"/>
                        </a:solidFill>
                      </a:rPr>
                      <a:t>ve</a:t>
                    </a:r>
                    <a:r>
                      <a:rPr lang="en-US" sz="1800" dirty="0">
                        <a:solidFill>
                          <a:schemeClr val="tx1"/>
                        </a:solidFill>
                      </a:rPr>
                      <a:t> </a:t>
                    </a:r>
                    <a:r>
                      <a:rPr lang="en-US" sz="1800" dirty="0" err="1">
                        <a:solidFill>
                          <a:schemeClr val="tx1"/>
                        </a:solidFill>
                      </a:rPr>
                      <a:t>kontrol</a:t>
                    </a:r>
                    <a:r>
                      <a:rPr lang="en-US" sz="1800" dirty="0">
                        <a:solidFill>
                          <a:schemeClr val="tx1"/>
                        </a:solidFill>
                      </a:rPr>
                      <a:t> </a:t>
                    </a:r>
                    <a:r>
                      <a:rPr lang="en-US" sz="1800" dirty="0" err="1">
                        <a:solidFill>
                          <a:schemeClr val="tx1"/>
                        </a:solidFill>
                      </a:rPr>
                      <a:t>çabaları</a:t>
                    </a:r>
                    <a:r>
                      <a:rPr lang="tr-TR" sz="1800" dirty="0">
                        <a:solidFill>
                          <a:schemeClr val="tx1"/>
                        </a:solidFill>
                      </a:rPr>
                      <a:t> </a:t>
                    </a:r>
                    <a:r>
                      <a:rPr lang="en-US" sz="1800" dirty="0">
                        <a:solidFill>
                          <a:schemeClr val="tx1"/>
                        </a:solidFill>
                      </a:rPr>
                      <a:t>b</a:t>
                    </a:r>
                    <a:r>
                      <a:rPr lang="tr-TR" sz="1800" dirty="0">
                        <a:solidFill>
                          <a:schemeClr val="tx1"/>
                        </a:solidFill>
                      </a:rPr>
                      <a:t>a</a:t>
                    </a:r>
                    <a:r>
                      <a:rPr lang="en-US" sz="1800" dirty="0" err="1">
                        <a:solidFill>
                          <a:schemeClr val="tx1"/>
                        </a:solidFill>
                      </a:rPr>
                      <a:t>şarısız</a:t>
                    </a:r>
                    <a:r>
                      <a:rPr lang="en-US" sz="1800" dirty="0">
                        <a:solidFill>
                          <a:schemeClr val="tx1"/>
                        </a:solidFill>
                      </a:rPr>
                      <a:t> </a:t>
                    </a:r>
                    <a:r>
                      <a:rPr lang="en-US" sz="1800" dirty="0" err="1">
                        <a:solidFill>
                          <a:schemeClr val="tx1"/>
                        </a:solidFill>
                      </a:rPr>
                      <a:t>olur</a:t>
                    </a:r>
                    <a:r>
                      <a:rPr lang="en-US" sz="1800" dirty="0">
                        <a:solidFill>
                          <a:schemeClr val="tx1"/>
                        </a:solidFill>
                      </a:rPr>
                      <a:t>.</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Hareketsizliğe</a:t>
                    </a:r>
                    <a:r>
                      <a:rPr lang="en-US" sz="1800" dirty="0">
                        <a:solidFill>
                          <a:schemeClr val="tx1"/>
                        </a:solidFill>
                      </a:rPr>
                      <a:t> </a:t>
                    </a:r>
                    <a:r>
                      <a:rPr lang="en-US" sz="1800" dirty="0" err="1">
                        <a:solidFill>
                          <a:schemeClr val="tx1"/>
                        </a:solidFill>
                      </a:rPr>
                      <a:t>bağlı</a:t>
                    </a:r>
                    <a:r>
                      <a:rPr lang="en-US" sz="1800" dirty="0">
                        <a:solidFill>
                          <a:schemeClr val="tx1"/>
                        </a:solidFill>
                      </a:rPr>
                      <a:t> </a:t>
                    </a:r>
                    <a:r>
                      <a:rPr lang="en-US" sz="1800" dirty="0" err="1">
                        <a:solidFill>
                          <a:schemeClr val="tx1"/>
                        </a:solidFill>
                      </a:rPr>
                      <a:t>bedensel</a:t>
                    </a:r>
                    <a:r>
                      <a:rPr lang="en-US" sz="1800" dirty="0">
                        <a:solidFill>
                          <a:schemeClr val="tx1"/>
                        </a:solidFill>
                      </a:rPr>
                      <a:t> </a:t>
                    </a:r>
                    <a:r>
                      <a:rPr lang="en-US" sz="1800" dirty="0" err="1">
                        <a:solidFill>
                          <a:schemeClr val="tx1"/>
                        </a:solidFill>
                      </a:rPr>
                      <a:t>rahatsızlıklar</a:t>
                    </a:r>
                    <a:r>
                      <a:rPr lang="tr-TR" sz="1800" dirty="0">
                        <a:solidFill>
                          <a:schemeClr val="tx1"/>
                        </a:solidFill>
                      </a:rPr>
                      <a:t> ve </a:t>
                    </a:r>
                    <a:r>
                      <a:rPr lang="en-US" sz="1800" dirty="0" err="1">
                        <a:solidFill>
                          <a:schemeClr val="tx1"/>
                        </a:solidFill>
                      </a:rPr>
                      <a:t>görme</a:t>
                    </a:r>
                    <a:r>
                      <a:rPr lang="tr-TR" sz="1800" dirty="0">
                        <a:solidFill>
                          <a:schemeClr val="tx1"/>
                        </a:solidFill>
                      </a:rPr>
                      <a:t> </a:t>
                    </a:r>
                    <a:r>
                      <a:rPr lang="en-US" sz="1800" dirty="0" err="1">
                        <a:solidFill>
                          <a:schemeClr val="tx1"/>
                        </a:solidFill>
                      </a:rPr>
                      <a:t>problemleri</a:t>
                    </a:r>
                    <a:r>
                      <a:rPr lang="tr-TR" sz="1800" dirty="0">
                        <a:solidFill>
                          <a:schemeClr val="tx1"/>
                        </a:solidFill>
                      </a:rPr>
                      <a:t> </a:t>
                    </a:r>
                    <a:r>
                      <a:rPr lang="en-US" sz="1800" dirty="0" err="1">
                        <a:solidFill>
                          <a:schemeClr val="tx1"/>
                        </a:solidFill>
                      </a:rPr>
                      <a:t>ortaya</a:t>
                    </a:r>
                    <a:r>
                      <a:rPr lang="tr-TR" sz="1800" dirty="0">
                        <a:solidFill>
                          <a:schemeClr val="tx1"/>
                        </a:solidFill>
                      </a:rPr>
                      <a:t> </a:t>
                    </a:r>
                    <a:r>
                      <a:rPr lang="en-US" sz="1800" dirty="0" err="1">
                        <a:solidFill>
                          <a:schemeClr val="tx1"/>
                        </a:solidFill>
                      </a:rPr>
                      <a:t>çıkabilir</a:t>
                    </a:r>
                    <a:r>
                      <a:rPr lang="en-US" sz="1800" dirty="0">
                        <a:solidFill>
                          <a:schemeClr val="tx1"/>
                        </a:solidFill>
                      </a:rPr>
                      <a:t>.</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Sorumluluklar</a:t>
                    </a:r>
                    <a:r>
                      <a:rPr lang="en-US" dirty="0">
                        <a:solidFill>
                          <a:schemeClr val="tx1"/>
                        </a:solidFill>
                      </a:rPr>
                      <a:t> </a:t>
                    </a:r>
                    <a:r>
                      <a:rPr lang="en-US" dirty="0" err="1">
                        <a:solidFill>
                          <a:schemeClr val="tx1"/>
                        </a:solidFill>
                      </a:rPr>
                      <a:t>yerine</a:t>
                    </a:r>
                    <a:r>
                      <a:rPr lang="en-US" dirty="0">
                        <a:solidFill>
                          <a:schemeClr val="tx1"/>
                        </a:solidFill>
                      </a:rPr>
                      <a:t> </a:t>
                    </a:r>
                    <a:r>
                      <a:rPr lang="en-US" dirty="0" err="1">
                        <a:solidFill>
                          <a:schemeClr val="tx1"/>
                        </a:solidFill>
                      </a:rPr>
                      <a:t>getirilmemeye</a:t>
                    </a:r>
                    <a:r>
                      <a:rPr lang="en-US" dirty="0">
                        <a:solidFill>
                          <a:schemeClr val="tx1"/>
                        </a:solidFill>
                      </a:rPr>
                      <a:t> </a:t>
                    </a:r>
                    <a:r>
                      <a:rPr lang="en-US" dirty="0" err="1">
                        <a:solidFill>
                          <a:schemeClr val="tx1"/>
                        </a:solidFill>
                      </a:rPr>
                      <a:t>başlanır</a:t>
                    </a:r>
                    <a:r>
                      <a:rPr lang="en-US" dirty="0">
                        <a:solidFill>
                          <a:schemeClr val="tx1"/>
                        </a:solidFill>
                      </a:rPr>
                      <a:t>.</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a:t>
                    </a:r>
                    <a:r>
                      <a:rPr lang="en-US" dirty="0" err="1">
                        <a:solidFill>
                          <a:schemeClr val="tx1"/>
                        </a:solidFill>
                      </a:rPr>
                      <a:t>eknoloji</a:t>
                    </a:r>
                    <a:r>
                      <a:rPr lang="en-US" dirty="0">
                        <a:solidFill>
                          <a:schemeClr val="tx1"/>
                        </a:solidFill>
                      </a:rPr>
                      <a:t> </a:t>
                    </a:r>
                    <a:r>
                      <a:rPr lang="en-US" dirty="0" err="1">
                        <a:solidFill>
                          <a:schemeClr val="tx1"/>
                        </a:solidFill>
                      </a:rPr>
                      <a:t>kullanımını</a:t>
                    </a:r>
                    <a:r>
                      <a:rPr lang="en-US" dirty="0">
                        <a:solidFill>
                          <a:schemeClr val="tx1"/>
                        </a:solidFill>
                      </a:rPr>
                      <a:t> </a:t>
                    </a:r>
                    <a:r>
                      <a:rPr lang="en-US" dirty="0" err="1">
                        <a:solidFill>
                          <a:schemeClr val="tx1"/>
                        </a:solidFill>
                      </a:rPr>
                      <a:t>saklamak</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yalanlar</a:t>
                    </a:r>
                    <a:r>
                      <a:rPr lang="tr-TR" dirty="0">
                        <a:solidFill>
                          <a:schemeClr val="tx1"/>
                        </a:solidFill>
                      </a:rPr>
                      <a:t> </a:t>
                    </a:r>
                    <a:r>
                      <a:rPr lang="en-US" dirty="0" err="1">
                        <a:solidFill>
                          <a:schemeClr val="tx1"/>
                        </a:solidFill>
                      </a:rPr>
                      <a:t>söylenir</a:t>
                    </a:r>
                    <a:r>
                      <a:rPr lang="en-US" dirty="0">
                        <a:solidFill>
                          <a:schemeClr val="tx1"/>
                        </a:solidFill>
                      </a:rPr>
                      <a:t>.</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Geçirilen süre zaman içinde artış gösterir.</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Tree>
    <p:extLst>
      <p:ext uri="{BB962C8B-B14F-4D97-AF65-F5344CB8AC3E}">
        <p14:creationId xmlns:p14="http://schemas.microsoft.com/office/powerpoint/2010/main" val="40216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grpSp>
        <p:nvGrpSpPr>
          <p:cNvPr id="3" name="Grup 2">
            <a:extLst>
              <a:ext uri="{FF2B5EF4-FFF2-40B4-BE49-F238E27FC236}">
                <a16:creationId xmlns:a16="http://schemas.microsoft.com/office/drawing/2014/main" id="{E6312941-BB5A-4349-B99A-EC8B5F74D09C}"/>
              </a:ext>
            </a:extLst>
          </p:cNvPr>
          <p:cNvGrpSpPr/>
          <p:nvPr/>
        </p:nvGrpSpPr>
        <p:grpSpPr>
          <a:xfrm>
            <a:off x="833518" y="2118076"/>
            <a:ext cx="11033842" cy="3532336"/>
            <a:chOff x="833518" y="2118076"/>
            <a:chExt cx="11033842" cy="3532336"/>
          </a:xfrm>
        </p:grpSpPr>
        <p:grpSp>
          <p:nvGrpSpPr>
            <p:cNvPr id="2" name="Grup 1">
              <a:extLst>
                <a:ext uri="{FF2B5EF4-FFF2-40B4-BE49-F238E27FC236}">
                  <a16:creationId xmlns:a16="http://schemas.microsoft.com/office/drawing/2014/main" id="{7A639C00-4E1B-4668-8D5F-CECA6B0C3885}"/>
                </a:ext>
              </a:extLst>
            </p:cNvPr>
            <p:cNvGrpSpPr/>
            <p:nvPr/>
          </p:nvGrpSpPr>
          <p:grpSpPr>
            <a:xfrm>
              <a:off x="833518" y="2118076"/>
              <a:ext cx="11033842" cy="3532336"/>
              <a:chOff x="833518" y="2118076"/>
              <a:chExt cx="11033842" cy="3532336"/>
            </a:xfrm>
          </p:grpSpPr>
          <p:grpSp>
            <p:nvGrpSpPr>
              <p:cNvPr id="13" name="Group 12">
                <a:extLst>
                  <a:ext uri="{FF2B5EF4-FFF2-40B4-BE49-F238E27FC236}">
                    <a16:creationId xmlns:a16="http://schemas.microsoft.com/office/drawing/2014/main" id="{A80CD0FC-02A0-3448-B1B6-F210A406746C}"/>
                  </a:ext>
                </a:extLst>
              </p:cNvPr>
              <p:cNvGrpSpPr/>
              <p:nvPr/>
            </p:nvGrpSpPr>
            <p:grpSpPr>
              <a:xfrm>
                <a:off x="833518" y="2851848"/>
                <a:ext cx="11033842" cy="2798564"/>
                <a:chOff x="700186" y="2470121"/>
                <a:chExt cx="7075842"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700186" y="2470121"/>
                  <a:ext cx="7075842" cy="575253"/>
                  <a:chOff x="536051" y="2455607"/>
                  <a:chExt cx="7762140"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Rounded Rectangle 25">
                    <a:extLst>
                      <a:ext uri="{FF2B5EF4-FFF2-40B4-BE49-F238E27FC236}">
                        <a16:creationId xmlns:a16="http://schemas.microsoft.com/office/drawing/2014/main" id="{0F03D8BC-9C89-E54F-80EC-A395C25706ED}"/>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Dikkat dağınıklıkları ve öfke görülebilir.</a:t>
                    </a:r>
                    <a:endParaRPr lang="en-TR" dirty="0">
                      <a:solidFill>
                        <a:schemeClr val="tx1"/>
                      </a:solidFill>
                    </a:endParaRP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700186" y="3158888"/>
                  <a:ext cx="7075842" cy="575253"/>
                  <a:chOff x="536051" y="2455607"/>
                  <a:chExt cx="7762140"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536051"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58812"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Yeme düzeni bozulur.</a:t>
                    </a:r>
                    <a:endParaRPr lang="en-TR" dirty="0">
                      <a:solidFill>
                        <a:schemeClr val="tx1"/>
                      </a:solidFill>
                    </a:endParaRP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700186" y="3841720"/>
                  <a:ext cx="7075841" cy="575253"/>
                  <a:chOff x="544009" y="2455607"/>
                  <a:chExt cx="7762140"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dirty="0">
                        <a:solidFill>
                          <a:schemeClr val="tx1"/>
                        </a:solidFill>
                      </a:rPr>
                      <a:t>Uyku düzeni bo</a:t>
                    </a:r>
                    <a:r>
                      <a:rPr lang="tr-TR" dirty="0">
                        <a:solidFill>
                          <a:schemeClr val="tx1"/>
                        </a:solidFill>
                      </a:rPr>
                      <a:t>zulur.</a:t>
                    </a:r>
                    <a:endParaRPr lang="en-TR" dirty="0">
                      <a:solidFill>
                        <a:schemeClr val="tx1"/>
                      </a:solidFill>
                    </a:endParaRP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700186" y="4530487"/>
                  <a:ext cx="7075841" cy="575253"/>
                  <a:chOff x="544009" y="2455607"/>
                  <a:chExt cx="7762140"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544009" y="2455607"/>
                    <a:ext cx="51705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6770"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a:solidFill>
                          <a:schemeClr val="tx1"/>
                        </a:solidFill>
                      </a:rPr>
                      <a:t>Duygudurum</a:t>
                    </a:r>
                    <a:r>
                      <a:rPr lang="tr-TR" dirty="0">
                        <a:solidFill>
                          <a:schemeClr val="tx1"/>
                        </a:solidFill>
                      </a:rPr>
                      <a:t> bozuklukları başlayabilir.</a:t>
                    </a:r>
                    <a:endParaRPr lang="en-TR" dirty="0">
                      <a:solidFill>
                        <a:schemeClr val="tx1"/>
                      </a:solidFill>
                    </a:endParaRPr>
                  </a:p>
                </p:txBody>
              </p:sp>
            </p:grpSp>
          </p:grpSp>
          <p:sp>
            <p:nvSpPr>
              <p:cNvPr id="34" name="Rounded Rectangle 25">
                <a:extLst>
                  <a:ext uri="{FF2B5EF4-FFF2-40B4-BE49-F238E27FC236}">
                    <a16:creationId xmlns:a16="http://schemas.microsoft.com/office/drawing/2014/main" id="{372CACCE-B369-4AAA-99BF-45722AAA8CE4}"/>
                  </a:ext>
                </a:extLst>
              </p:cNvPr>
              <p:cNvSpPr/>
              <p:nvPr/>
            </p:nvSpPr>
            <p:spPr>
              <a:xfrm>
                <a:off x="1718769" y="2118076"/>
                <a:ext cx="10148590"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Çevreden</a:t>
                </a:r>
                <a:r>
                  <a:rPr lang="en-US" dirty="0">
                    <a:solidFill>
                      <a:schemeClr val="tx1"/>
                    </a:solidFill>
                  </a:rPr>
                  <a:t> </a:t>
                </a:r>
                <a:r>
                  <a:rPr lang="en-US" dirty="0" err="1">
                    <a:solidFill>
                      <a:schemeClr val="tx1"/>
                    </a:solidFill>
                  </a:rPr>
                  <a:t>gelen</a:t>
                </a:r>
                <a:r>
                  <a:rPr lang="en-US" dirty="0">
                    <a:solidFill>
                      <a:schemeClr val="tx1"/>
                    </a:solidFill>
                  </a:rPr>
                  <a:t> </a:t>
                </a:r>
                <a:r>
                  <a:rPr lang="en-US" dirty="0" err="1">
                    <a:solidFill>
                      <a:schemeClr val="tx1"/>
                    </a:solidFill>
                  </a:rPr>
                  <a:t>yardım</a:t>
                </a:r>
                <a:r>
                  <a:rPr lang="en-US" dirty="0">
                    <a:solidFill>
                      <a:schemeClr val="tx1"/>
                    </a:solidFill>
                  </a:rPr>
                  <a:t> </a:t>
                </a:r>
                <a:r>
                  <a:rPr lang="en-US" dirty="0" err="1">
                    <a:solidFill>
                      <a:schemeClr val="tx1"/>
                    </a:solidFill>
                  </a:rPr>
                  <a:t>çabalarına</a:t>
                </a:r>
                <a:r>
                  <a:rPr lang="en-US" dirty="0">
                    <a:solidFill>
                      <a:schemeClr val="tx1"/>
                    </a:solidFill>
                  </a:rPr>
                  <a:t> </a:t>
                </a:r>
                <a:r>
                  <a:rPr lang="en-US" dirty="0" err="1">
                    <a:solidFill>
                      <a:schemeClr val="tx1"/>
                    </a:solidFill>
                  </a:rPr>
                  <a:t>yanıt</a:t>
                </a:r>
                <a:r>
                  <a:rPr lang="tr-TR" dirty="0">
                    <a:solidFill>
                      <a:schemeClr val="tx1"/>
                    </a:solidFill>
                  </a:rPr>
                  <a:t> </a:t>
                </a:r>
                <a:r>
                  <a:rPr lang="en-US" dirty="0" err="1">
                    <a:solidFill>
                      <a:schemeClr val="tx1"/>
                    </a:solidFill>
                  </a:rPr>
                  <a:t>verilmez</a:t>
                </a:r>
                <a:r>
                  <a:rPr lang="en-US" dirty="0">
                    <a:solidFill>
                      <a:schemeClr val="tx1"/>
                    </a:solidFill>
                  </a:rPr>
                  <a:t>, </a:t>
                </a:r>
                <a:r>
                  <a:rPr lang="en-US" dirty="0" err="1">
                    <a:solidFill>
                      <a:schemeClr val="tx1"/>
                    </a:solidFill>
                  </a:rPr>
                  <a:t>çatışma</a:t>
                </a:r>
                <a:r>
                  <a:rPr lang="en-US" dirty="0">
                    <a:solidFill>
                      <a:schemeClr val="tx1"/>
                    </a:solidFill>
                  </a:rPr>
                  <a:t> </a:t>
                </a:r>
                <a:r>
                  <a:rPr lang="en-US" dirty="0" err="1">
                    <a:solidFill>
                      <a:schemeClr val="tx1"/>
                    </a:solidFill>
                  </a:rPr>
                  <a:t>yaşanır</a:t>
                </a:r>
                <a:r>
                  <a:rPr lang="en-US" dirty="0">
                    <a:solidFill>
                      <a:schemeClr val="tx1"/>
                    </a:solidFill>
                  </a:rPr>
                  <a:t>.</a:t>
                </a:r>
                <a:endParaRPr lang="en-TR" dirty="0">
                  <a:solidFill>
                    <a:schemeClr val="tx1"/>
                  </a:solidFill>
                </a:endParaRPr>
              </a:p>
            </p:txBody>
          </p:sp>
          <p:sp>
            <p:nvSpPr>
              <p:cNvPr id="35" name="Rounded Rectangle 24">
                <a:extLst>
                  <a:ext uri="{FF2B5EF4-FFF2-40B4-BE49-F238E27FC236}">
                    <a16:creationId xmlns:a16="http://schemas.microsoft.com/office/drawing/2014/main" id="{FFF9FF47-6100-4234-AAEE-3DF5D23665DD}"/>
                  </a:ext>
                </a:extLst>
              </p:cNvPr>
              <p:cNvSpPr/>
              <p:nvPr/>
            </p:nvSpPr>
            <p:spPr>
              <a:xfrm>
                <a:off x="833518" y="2118076"/>
                <a:ext cx="734997" cy="610818"/>
              </a:xfrm>
              <a:prstGeom prst="roundRect">
                <a:avLst/>
              </a:prstGeom>
              <a:solidFill>
                <a:schemeClr val="bg1">
                  <a:lumMod val="9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28" name="object 9">
              <a:extLst>
                <a:ext uri="{FF2B5EF4-FFF2-40B4-BE49-F238E27FC236}">
                  <a16:creationId xmlns:a16="http://schemas.microsoft.com/office/drawing/2014/main" id="{5DDFF2DF-31D6-FD4C-B74E-2EF1046C507B}"/>
                </a:ext>
              </a:extLst>
            </p:cNvPr>
            <p:cNvSpPr/>
            <p:nvPr/>
          </p:nvSpPr>
          <p:spPr>
            <a:xfrm>
              <a:off x="888591" y="2184974"/>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0" name="object 9">
              <a:extLst>
                <a:ext uri="{FF2B5EF4-FFF2-40B4-BE49-F238E27FC236}">
                  <a16:creationId xmlns:a16="http://schemas.microsoft.com/office/drawing/2014/main" id="{0B4BF94C-C6B1-714C-A14D-42C84F0E7D27}"/>
                </a:ext>
              </a:extLst>
            </p:cNvPr>
            <p:cNvSpPr/>
            <p:nvPr/>
          </p:nvSpPr>
          <p:spPr>
            <a:xfrm>
              <a:off x="854976" y="3673642"/>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880062" y="2959669"/>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3" name="object 9">
              <a:extLst>
                <a:ext uri="{FF2B5EF4-FFF2-40B4-BE49-F238E27FC236}">
                  <a16:creationId xmlns:a16="http://schemas.microsoft.com/office/drawing/2014/main" id="{42E51159-3A64-412B-99CC-1CA00ECE1092}"/>
                </a:ext>
              </a:extLst>
            </p:cNvPr>
            <p:cNvSpPr/>
            <p:nvPr/>
          </p:nvSpPr>
          <p:spPr>
            <a:xfrm>
              <a:off x="854976" y="4405568"/>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8" name="object 9">
              <a:extLst>
                <a:ext uri="{FF2B5EF4-FFF2-40B4-BE49-F238E27FC236}">
                  <a16:creationId xmlns:a16="http://schemas.microsoft.com/office/drawing/2014/main" id="{D5A89573-62F4-4C19-BACE-CC5F60D7FA78}"/>
                </a:ext>
              </a:extLst>
            </p:cNvPr>
            <p:cNvSpPr/>
            <p:nvPr/>
          </p:nvSpPr>
          <p:spPr>
            <a:xfrm>
              <a:off x="879775" y="5137493"/>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grpSp>
      <p:sp>
        <p:nvSpPr>
          <p:cNvPr id="39" name="Metin kutusu 38">
            <a:extLst>
              <a:ext uri="{FF2B5EF4-FFF2-40B4-BE49-F238E27FC236}">
                <a16:creationId xmlns:a16="http://schemas.microsoft.com/office/drawing/2014/main" id="{3149B956-3663-48C0-8E55-F6563ACA72EE}"/>
              </a:ext>
            </a:extLst>
          </p:cNvPr>
          <p:cNvSpPr txBox="1"/>
          <p:nvPr/>
        </p:nvSpPr>
        <p:spPr>
          <a:xfrm>
            <a:off x="3676454" y="5901837"/>
            <a:ext cx="7638068" cy="369332"/>
          </a:xfrm>
          <a:prstGeom prst="rect">
            <a:avLst/>
          </a:prstGeom>
          <a:noFill/>
        </p:spPr>
        <p:txBody>
          <a:bodyPr wrap="square">
            <a:spAutoFit/>
          </a:bodyPr>
          <a:lstStyle/>
          <a:p>
            <a:r>
              <a:rPr lang="en-US" sz="1800" b="1" dirty="0"/>
              <a:t> </a:t>
            </a:r>
            <a:r>
              <a:rPr lang="tr-TR" sz="1800" b="1" dirty="0"/>
              <a:t>Bu durumlarda </a:t>
            </a:r>
            <a:r>
              <a:rPr lang="en-US" sz="1800" b="1" dirty="0" err="1"/>
              <a:t>bağımlılık</a:t>
            </a:r>
            <a:r>
              <a:rPr lang="en-US" sz="1800" b="1" dirty="0"/>
              <a:t> </a:t>
            </a:r>
            <a:r>
              <a:rPr lang="en-US" sz="1800" b="1" dirty="0" err="1"/>
              <a:t>akla</a:t>
            </a:r>
            <a:r>
              <a:rPr lang="en-US" sz="1800" b="1" dirty="0"/>
              <a:t> </a:t>
            </a:r>
            <a:r>
              <a:rPr lang="en-US" sz="1800" b="1" spc="-6" dirty="0" err="1"/>
              <a:t>gelir</a:t>
            </a:r>
            <a:r>
              <a:rPr lang="en-US" sz="1800" b="1" spc="-6" dirty="0"/>
              <a:t> </a:t>
            </a:r>
            <a:r>
              <a:rPr lang="en-US" sz="1800" b="1" spc="-9" dirty="0" err="1"/>
              <a:t>ve</a:t>
            </a:r>
            <a:r>
              <a:rPr lang="en-US" sz="1800" b="1" spc="-9" dirty="0"/>
              <a:t> </a:t>
            </a:r>
            <a:r>
              <a:rPr lang="en-US" sz="1800" b="1" spc="-12" dirty="0" err="1"/>
              <a:t>profesyonel</a:t>
            </a:r>
            <a:r>
              <a:rPr lang="en-US" sz="1800" b="1" spc="-12" dirty="0"/>
              <a:t> </a:t>
            </a:r>
            <a:r>
              <a:rPr lang="en-US" sz="1800" b="1" spc="-9" dirty="0" err="1"/>
              <a:t>destek</a:t>
            </a:r>
            <a:r>
              <a:rPr lang="en-US" sz="1800" b="1" spc="-9" dirty="0"/>
              <a:t> </a:t>
            </a:r>
            <a:r>
              <a:rPr lang="en-US" sz="1800" b="1" dirty="0" err="1"/>
              <a:t>almak</a:t>
            </a:r>
            <a:r>
              <a:rPr lang="en-US" sz="1800" b="1" spc="118" dirty="0"/>
              <a:t> </a:t>
            </a:r>
            <a:r>
              <a:rPr lang="en-US" sz="1800" b="1" spc="-27" dirty="0" err="1"/>
              <a:t>gerekebilir</a:t>
            </a:r>
            <a:r>
              <a:rPr lang="en-US" sz="1800" b="1" spc="-27" dirty="0"/>
              <a:t>.</a:t>
            </a:r>
            <a:endParaRPr lang="en-US" dirty="0"/>
          </a:p>
        </p:txBody>
      </p:sp>
    </p:spTree>
    <p:extLst>
      <p:ext uri="{BB962C8B-B14F-4D97-AF65-F5344CB8AC3E}">
        <p14:creationId xmlns:p14="http://schemas.microsoft.com/office/powerpoint/2010/main" val="23267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63826" y="1557287"/>
            <a:ext cx="9757860" cy="1133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ve çevrim 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147197"/>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9EA1E1B2-D58D-7A44-A4D6-D6AEA1D624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4AFE4EEC-5364-7C40-9AA0-A6C4501044B8}"/>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3932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0C0E1-16B3-6D4A-BBD7-A7651BB2EB85}"/>
              </a:ext>
            </a:extLst>
          </p:cNvPr>
          <p:cNvPicPr>
            <a:picLocks noChangeAspect="1"/>
          </p:cNvPicPr>
          <p:nvPr/>
        </p:nvPicPr>
        <p:blipFill>
          <a:blip r:embed="rId3"/>
          <a:stretch>
            <a:fillRect/>
          </a:stretch>
        </p:blipFill>
        <p:spPr>
          <a:xfrm>
            <a:off x="5293209" y="1871365"/>
            <a:ext cx="6202502" cy="437823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Olmak</a:t>
            </a:r>
          </a:p>
        </p:txBody>
      </p:sp>
      <p:sp>
        <p:nvSpPr>
          <p:cNvPr id="16" name="Metin kutusu 15"/>
          <p:cNvSpPr txBox="1"/>
          <p:nvPr/>
        </p:nvSpPr>
        <p:spPr>
          <a:xfrm>
            <a:off x="455295" y="1428515"/>
            <a:ext cx="4861288" cy="2031325"/>
          </a:xfrm>
          <a:prstGeom prst="rect">
            <a:avLst/>
          </a:prstGeom>
          <a:noFill/>
        </p:spPr>
        <p:txBody>
          <a:bodyPr wrap="square" rtlCol="0">
            <a:spAutoFit/>
          </a:bodyPr>
          <a:lstStyle/>
          <a:p>
            <a:r>
              <a:rPr lang="tr-TR" b="1" i="1" dirty="0">
                <a:solidFill>
                  <a:schemeClr val="accent2">
                    <a:lumMod val="75000"/>
                  </a:schemeClr>
                </a:solidFill>
              </a:rPr>
              <a:t>Dijital vatandaş</a:t>
            </a:r>
            <a:r>
              <a:rPr lang="tr-TR" dirty="0">
                <a:solidFill>
                  <a:schemeClr val="accent2">
                    <a:lumMod val="75000"/>
                  </a:schemeClr>
                </a:solidFill>
              </a:rPr>
              <a:t>, bilgi ve iletişim kaynaklarını kullanırken eleştirebilen, çevrim içi davranışlarının etik sonuçlarını bilen, teknolojiyi kötüye kullanmayan, dijital dünyada iletişim kurarken ve işbirliği yaparken doğru ve ahlaki davranışı teşvik eden vatandaştır. </a:t>
            </a:r>
          </a:p>
          <a:p>
            <a:endParaRPr lang="tr-TR" dirty="0">
              <a:solidFill>
                <a:schemeClr val="accent2">
                  <a:lumMod val="75000"/>
                </a:schemeClr>
              </a:solidFill>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2" name="Rectangle 1">
            <a:extLst>
              <a:ext uri="{FF2B5EF4-FFF2-40B4-BE49-F238E27FC236}">
                <a16:creationId xmlns:a16="http://schemas.microsoft.com/office/drawing/2014/main" id="{5FFF93D6-305C-A94E-8645-5CFA353EA486}"/>
              </a:ext>
            </a:extLst>
          </p:cNvPr>
          <p:cNvSpPr/>
          <p:nvPr/>
        </p:nvSpPr>
        <p:spPr>
          <a:xfrm>
            <a:off x="455295" y="3321820"/>
            <a:ext cx="4168956" cy="1477328"/>
          </a:xfrm>
          <a:prstGeom prst="rect">
            <a:avLst/>
          </a:prstGeom>
        </p:spPr>
        <p:txBody>
          <a:bodyPr wrap="square">
            <a:spAutoFit/>
          </a:bodyPr>
          <a:lstStyle/>
          <a:p>
            <a:r>
              <a:rPr lang="tr-TR" b="1" i="1" dirty="0">
                <a:solidFill>
                  <a:schemeClr val="accent6">
                    <a:lumMod val="75000"/>
                  </a:schemeClr>
                </a:solidFill>
              </a:rPr>
              <a:t>Dijital vatandaş, </a:t>
            </a:r>
            <a:r>
              <a:rPr lang="tr-TR" dirty="0">
                <a:solidFill>
                  <a:schemeClr val="accent6">
                    <a:lumMod val="75000"/>
                  </a:schemeClr>
                </a:solidFill>
              </a:rPr>
              <a:t>internette ve sosyal medya platformlarında nasıl davranacağını, iletişim ve etkileşim kuracağını bilerek katılım sağlar ve tüm dünya ile bağlantıda olur. </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2" y="5855671"/>
            <a:ext cx="495649"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
        <p:nvSpPr>
          <p:cNvPr id="10" name="Metin kutusu 42">
            <a:extLst>
              <a:ext uri="{FF2B5EF4-FFF2-40B4-BE49-F238E27FC236}">
                <a16:creationId xmlns:a16="http://schemas.microsoft.com/office/drawing/2014/main" id="{58E21FAC-914F-6648-99D7-9976679760DF}"/>
              </a:ext>
            </a:extLst>
          </p:cNvPr>
          <p:cNvSpPr txBox="1"/>
          <p:nvPr/>
        </p:nvSpPr>
        <p:spPr>
          <a:xfrm>
            <a:off x="8248032" y="2959443"/>
            <a:ext cx="2646391" cy="1200329"/>
          </a:xfrm>
          <a:prstGeom prst="rect">
            <a:avLst/>
          </a:prstGeom>
          <a:noFill/>
        </p:spPr>
        <p:txBody>
          <a:bodyPr wrap="square" rtlCol="0">
            <a:spAutoFit/>
          </a:bodyPr>
          <a:lstStyle/>
          <a:p>
            <a:r>
              <a:rPr lang="tr-TR" dirty="0">
                <a:solidFill>
                  <a:srgbClr val="11A74F"/>
                </a:solidFill>
              </a:rPr>
              <a:t>Bilgiye ulaştığınız veya gezindiğiniz siteleri, kullandığınız uygulamaları iyi tanımalısınız.</a:t>
            </a:r>
          </a:p>
        </p:txBody>
      </p:sp>
      <p:pic>
        <p:nvPicPr>
          <p:cNvPr id="8" name="Picture 7">
            <a:extLst>
              <a:ext uri="{FF2B5EF4-FFF2-40B4-BE49-F238E27FC236}">
                <a16:creationId xmlns:a16="http://schemas.microsoft.com/office/drawing/2014/main" id="{31F94D2B-7FD6-FC40-8C45-D3E6B2D21FC6}"/>
              </a:ext>
            </a:extLst>
          </p:cNvPr>
          <p:cNvPicPr>
            <a:picLocks noChangeAspect="1"/>
          </p:cNvPicPr>
          <p:nvPr/>
        </p:nvPicPr>
        <p:blipFill>
          <a:blip r:embed="rId3"/>
          <a:stretch>
            <a:fillRect/>
          </a:stretch>
        </p:blipFill>
        <p:spPr>
          <a:xfrm>
            <a:off x="3824619" y="1545474"/>
            <a:ext cx="4223344" cy="4653015"/>
          </a:xfrm>
          <a:prstGeom prst="rect">
            <a:avLst/>
          </a:prstGeom>
        </p:spPr>
      </p:pic>
      <p:sp>
        <p:nvSpPr>
          <p:cNvPr id="3" name="Rectangle 2">
            <a:extLst>
              <a:ext uri="{FF2B5EF4-FFF2-40B4-BE49-F238E27FC236}">
                <a16:creationId xmlns:a16="http://schemas.microsoft.com/office/drawing/2014/main" id="{6EF18584-9F6A-A44F-8AC9-19A6AFD22043}"/>
              </a:ext>
            </a:extLst>
          </p:cNvPr>
          <p:cNvSpPr/>
          <p:nvPr/>
        </p:nvSpPr>
        <p:spPr>
          <a:xfrm>
            <a:off x="805157" y="1858290"/>
            <a:ext cx="2967210" cy="1477328"/>
          </a:xfrm>
          <a:prstGeom prst="rect">
            <a:avLst/>
          </a:prstGeom>
        </p:spPr>
        <p:txBody>
          <a:bodyPr wrap="square">
            <a:spAutoFit/>
          </a:bodyPr>
          <a:lstStyle/>
          <a:p>
            <a:pPr lvl="0" algn="r"/>
            <a:r>
              <a:rPr lang="tr-TR" dirty="0">
                <a:solidFill>
                  <a:schemeClr val="accent6">
                    <a:lumMod val="75000"/>
                  </a:schemeClr>
                </a:solidFill>
              </a:rPr>
              <a:t>Güvenli bir şekilde internette alışveriş yapma ve bankacılık hizmetlerinden yararlanma konusunda yeterli bilgiye sahip olmalısınız. </a:t>
            </a:r>
          </a:p>
        </p:txBody>
      </p:sp>
      <p:sp>
        <p:nvSpPr>
          <p:cNvPr id="4" name="Rectangle 3">
            <a:extLst>
              <a:ext uri="{FF2B5EF4-FFF2-40B4-BE49-F238E27FC236}">
                <a16:creationId xmlns:a16="http://schemas.microsoft.com/office/drawing/2014/main" id="{55F5FEDE-D5D5-234D-8B3A-B4C87D8079B9}"/>
              </a:ext>
            </a:extLst>
          </p:cNvPr>
          <p:cNvSpPr/>
          <p:nvPr/>
        </p:nvSpPr>
        <p:spPr>
          <a:xfrm>
            <a:off x="752905" y="3997896"/>
            <a:ext cx="2967210" cy="1200329"/>
          </a:xfrm>
          <a:prstGeom prst="rect">
            <a:avLst/>
          </a:prstGeom>
        </p:spPr>
        <p:txBody>
          <a:bodyPr wrap="square">
            <a:spAutoFit/>
          </a:bodyPr>
          <a:lstStyle/>
          <a:p>
            <a:pPr algn="r"/>
            <a:r>
              <a:rPr lang="tr-TR" dirty="0">
                <a:solidFill>
                  <a:schemeClr val="accent2">
                    <a:lumMod val="75000"/>
                  </a:schemeClr>
                </a:solidFill>
              </a:rPr>
              <a:t>Gerçek hayatta yapmayacağınız hiçbir şeyi, çevrim içi ortamlarda da yapmamaya özen gösteriniz.</a:t>
            </a:r>
          </a:p>
        </p:txBody>
      </p:sp>
    </p:spTree>
    <p:extLst>
      <p:ext uri="{BB962C8B-B14F-4D97-AF65-F5344CB8AC3E}">
        <p14:creationId xmlns:p14="http://schemas.microsoft.com/office/powerpoint/2010/main" val="1542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22" presetClass="entr" presetSubtype="1"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pic>
        <p:nvPicPr>
          <p:cNvPr id="8" name="Picture 7">
            <a:extLst>
              <a:ext uri="{FF2B5EF4-FFF2-40B4-BE49-F238E27FC236}">
                <a16:creationId xmlns:a16="http://schemas.microsoft.com/office/drawing/2014/main" id="{9C6FC438-14CA-AF4C-9E53-10DEB5B25A00}"/>
              </a:ext>
            </a:extLst>
          </p:cNvPr>
          <p:cNvPicPr>
            <a:picLocks noChangeAspect="1"/>
          </p:cNvPicPr>
          <p:nvPr/>
        </p:nvPicPr>
        <p:blipFill>
          <a:blip r:embed="rId3"/>
          <a:stretch>
            <a:fillRect/>
          </a:stretch>
        </p:blipFill>
        <p:spPr>
          <a:xfrm>
            <a:off x="3798493" y="1545474"/>
            <a:ext cx="4242433" cy="4531929"/>
          </a:xfrm>
          <a:prstGeom prst="rect">
            <a:avLst/>
          </a:prstGeom>
        </p:spPr>
      </p:pic>
      <p:sp>
        <p:nvSpPr>
          <p:cNvPr id="10" name="Metin kutusu 42">
            <a:extLst>
              <a:ext uri="{FF2B5EF4-FFF2-40B4-BE49-F238E27FC236}">
                <a16:creationId xmlns:a16="http://schemas.microsoft.com/office/drawing/2014/main" id="{ED5965A2-5D87-784B-88CB-EFDA4D44206F}"/>
              </a:ext>
            </a:extLst>
          </p:cNvPr>
          <p:cNvSpPr txBox="1"/>
          <p:nvPr/>
        </p:nvSpPr>
        <p:spPr>
          <a:xfrm>
            <a:off x="8248032" y="1594354"/>
            <a:ext cx="2646391" cy="1754326"/>
          </a:xfrm>
          <a:prstGeom prst="rect">
            <a:avLst/>
          </a:prstGeom>
          <a:noFill/>
        </p:spPr>
        <p:txBody>
          <a:bodyPr wrap="square" rtlCol="0">
            <a:spAutoFit/>
          </a:bodyPr>
          <a:lstStyle/>
          <a:p>
            <a:r>
              <a:rPr lang="tr-TR" dirty="0">
                <a:solidFill>
                  <a:srgbClr val="ED7D31"/>
                </a:solidFill>
              </a:rPr>
              <a:t>Dijital ortamlarda tonlamamıza dikkat etmemiz önemlidir.  İletişim tonumuz yazışma dilinde istediğimiz şekilde algılanamayabilir. </a:t>
            </a:r>
          </a:p>
        </p:txBody>
      </p:sp>
      <p:sp>
        <p:nvSpPr>
          <p:cNvPr id="11" name="Rectangle 10">
            <a:extLst>
              <a:ext uri="{FF2B5EF4-FFF2-40B4-BE49-F238E27FC236}">
                <a16:creationId xmlns:a16="http://schemas.microsoft.com/office/drawing/2014/main" id="{12ADACDA-775A-2D4D-A935-FB01FC6DFFA2}"/>
              </a:ext>
            </a:extLst>
          </p:cNvPr>
          <p:cNvSpPr/>
          <p:nvPr/>
        </p:nvSpPr>
        <p:spPr>
          <a:xfrm>
            <a:off x="805157" y="1858290"/>
            <a:ext cx="2967210" cy="1200329"/>
          </a:xfrm>
          <a:prstGeom prst="rect">
            <a:avLst/>
          </a:prstGeom>
        </p:spPr>
        <p:txBody>
          <a:bodyPr wrap="square">
            <a:spAutoFit/>
          </a:bodyPr>
          <a:lstStyle/>
          <a:p>
            <a:pPr algn="r"/>
            <a:r>
              <a:rPr lang="tr-TR" dirty="0">
                <a:solidFill>
                  <a:schemeClr val="accent6">
                    <a:lumMod val="75000"/>
                  </a:schemeClr>
                </a:solidFill>
              </a:rPr>
              <a:t>İnternet ortamında işlenen suçlar ve mücadele yöntemlerine karşı bilinçli olmalısınız.</a:t>
            </a:r>
          </a:p>
        </p:txBody>
      </p:sp>
      <p:sp>
        <p:nvSpPr>
          <p:cNvPr id="12" name="Rectangle 11">
            <a:extLst>
              <a:ext uri="{FF2B5EF4-FFF2-40B4-BE49-F238E27FC236}">
                <a16:creationId xmlns:a16="http://schemas.microsoft.com/office/drawing/2014/main" id="{87F19666-19B2-FC4F-A334-32EE7F8BD67C}"/>
              </a:ext>
            </a:extLst>
          </p:cNvPr>
          <p:cNvSpPr/>
          <p:nvPr/>
        </p:nvSpPr>
        <p:spPr>
          <a:xfrm>
            <a:off x="470263" y="3527656"/>
            <a:ext cx="3249852" cy="2031325"/>
          </a:xfrm>
          <a:prstGeom prst="rect">
            <a:avLst/>
          </a:prstGeom>
        </p:spPr>
        <p:txBody>
          <a:bodyPr wrap="square">
            <a:spAutoFit/>
          </a:bodyPr>
          <a:lstStyle/>
          <a:p>
            <a:pPr algn="r"/>
            <a:r>
              <a:rPr lang="tr-TR" dirty="0">
                <a:solidFill>
                  <a:srgbClr val="ED7D31"/>
                </a:solidFill>
              </a:rPr>
              <a:t>İnternette yaptığınız her paylaşımın ardında silinmez izler bırakacağını unutmamalısınız. Bunu göz önünde bulundurarak çocuklarınızı ve kendinizi internetin tehlikelerinden koruyabilmelisiniz.</a:t>
            </a:r>
          </a:p>
        </p:txBody>
      </p:sp>
      <p:sp>
        <p:nvSpPr>
          <p:cNvPr id="13" name="Metin kutusu 42">
            <a:extLst>
              <a:ext uri="{FF2B5EF4-FFF2-40B4-BE49-F238E27FC236}">
                <a16:creationId xmlns:a16="http://schemas.microsoft.com/office/drawing/2014/main" id="{8C018FD3-E5C3-E742-A523-3F174F1F6470}"/>
              </a:ext>
            </a:extLst>
          </p:cNvPr>
          <p:cNvSpPr txBox="1"/>
          <p:nvPr/>
        </p:nvSpPr>
        <p:spPr>
          <a:xfrm>
            <a:off x="8248032" y="3697476"/>
            <a:ext cx="2646391" cy="2862322"/>
          </a:xfrm>
          <a:prstGeom prst="rect">
            <a:avLst/>
          </a:prstGeom>
          <a:noFill/>
        </p:spPr>
        <p:txBody>
          <a:bodyPr wrap="square" rtlCol="0">
            <a:spAutoFit/>
          </a:bodyPr>
          <a:lstStyle/>
          <a:p>
            <a:r>
              <a:rPr lang="tr-TR" dirty="0">
                <a:solidFill>
                  <a:schemeClr val="accent6">
                    <a:lumMod val="75000"/>
                  </a:schemeClr>
                </a:solidFill>
              </a:rPr>
              <a:t>Dijital ortamlarda aynı fikirde olmadığımız insanlarla sık sık karşılaşabiliriz. Böyle durumlarda empati yapmamız  ve saygılı olmamız gerektiğini unutmamalıyız. </a:t>
            </a:r>
          </a:p>
          <a:p>
            <a:endParaRPr lang="tr-TR" dirty="0">
              <a:solidFill>
                <a:schemeClr val="accent6">
                  <a:lumMod val="75000"/>
                </a:schemeClr>
              </a:solidFill>
            </a:endParaRPr>
          </a:p>
          <a:p>
            <a:endParaRPr lang="tr-TR" dirty="0">
              <a:solidFill>
                <a:schemeClr val="accent6">
                  <a:lumMod val="75000"/>
                </a:schemeClr>
              </a:solidFill>
            </a:endParaRPr>
          </a:p>
        </p:txBody>
      </p:sp>
    </p:spTree>
    <p:extLst>
      <p:ext uri="{BB962C8B-B14F-4D97-AF65-F5344CB8AC3E}">
        <p14:creationId xmlns:p14="http://schemas.microsoft.com/office/powerpoint/2010/main" val="18537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92143-4C2B-674E-8FC0-3EF67EB0D863}"/>
              </a:ext>
            </a:extLst>
          </p:cNvPr>
          <p:cNvPicPr>
            <a:picLocks noChangeAspect="1"/>
          </p:cNvPicPr>
          <p:nvPr/>
        </p:nvPicPr>
        <p:blipFill rotWithShape="1">
          <a:blip r:embed="rId3"/>
          <a:srcRect b="7914"/>
          <a:stretch/>
        </p:blipFill>
        <p:spPr>
          <a:xfrm>
            <a:off x="7693795" y="1998673"/>
            <a:ext cx="4049741" cy="4686290"/>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grpSp>
        <p:nvGrpSpPr>
          <p:cNvPr id="4" name="Group 3">
            <a:extLst>
              <a:ext uri="{FF2B5EF4-FFF2-40B4-BE49-F238E27FC236}">
                <a16:creationId xmlns:a16="http://schemas.microsoft.com/office/drawing/2014/main" id="{677C915F-695A-1B49-B72A-5EA9193C0363}"/>
              </a:ext>
            </a:extLst>
          </p:cNvPr>
          <p:cNvGrpSpPr/>
          <p:nvPr/>
        </p:nvGrpSpPr>
        <p:grpSpPr>
          <a:xfrm>
            <a:off x="825833" y="1818714"/>
            <a:ext cx="5874771" cy="2661315"/>
            <a:chOff x="1005713" y="2308251"/>
            <a:chExt cx="5874771" cy="2661315"/>
          </a:xfrm>
          <a:solidFill>
            <a:schemeClr val="accent2">
              <a:alpha val="20000"/>
            </a:schemeClr>
          </a:solidFill>
        </p:grpSpPr>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5856325"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3" y="2864842"/>
              <a:ext cx="5874771"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890960" y="188733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buClr>
                <a:srgbClr val="11A74F"/>
              </a:buClr>
            </a:pPr>
            <a:r>
              <a:rPr lang="tr-TR" sz="2000" dirty="0"/>
              <a:t>Bunu birinin suratını söyler miydiniz?</a:t>
            </a:r>
          </a:p>
          <a:p>
            <a:pPr>
              <a:spcBef>
                <a:spcPts val="2600"/>
              </a:spcBef>
              <a:buClr>
                <a:srgbClr val="11A74F"/>
              </a:buClr>
            </a:pPr>
            <a:r>
              <a:rPr lang="tr-TR" sz="2000" dirty="0"/>
              <a:t>Başka biri yazdığınız şeyi yanlış anlayabilir mi?</a:t>
            </a:r>
          </a:p>
          <a:p>
            <a:pPr>
              <a:spcBef>
                <a:spcPts val="3200"/>
              </a:spcBef>
              <a:buClr>
                <a:srgbClr val="11A74F"/>
              </a:buClr>
            </a:pPr>
            <a:r>
              <a:rPr lang="tr-TR" sz="2000" dirty="0"/>
              <a:t>Birinin adını lekeler mi?</a:t>
            </a:r>
          </a:p>
          <a:p>
            <a:pPr>
              <a:spcBef>
                <a:spcPts val="3200"/>
              </a:spcBef>
              <a:buClr>
                <a:srgbClr val="11A74F"/>
              </a:buClr>
            </a:pPr>
            <a:r>
              <a:rPr lang="tr-TR" sz="2000" dirty="0"/>
              <a:t>Birisi sizin hakkınızda böyle söylese ya da yazsa nasıl hissederdiniz?</a:t>
            </a:r>
          </a:p>
          <a:p>
            <a:pPr marL="457200" lvl="1" indent="0">
              <a:spcBef>
                <a:spcPts val="1600"/>
              </a:spcBef>
              <a:buNone/>
            </a:pPr>
            <a:r>
              <a:rPr lang="tr-TR" sz="2000" b="1" i="1" dirty="0"/>
              <a:t>Çevrim içiyken size nasıl davranılmasını istiyorsanız, insanlara da öyle davranın.</a:t>
            </a:r>
            <a:r>
              <a:rPr lang="tr-TR" sz="2000" b="1" dirty="0"/>
              <a:t> </a:t>
            </a:r>
          </a:p>
          <a:p>
            <a:pPr marL="0" indent="0">
              <a:lnSpc>
                <a:spcPct val="100000"/>
              </a:lnSpc>
              <a:spcBef>
                <a:spcPts val="2800"/>
              </a:spcBef>
              <a:buNone/>
            </a:pPr>
            <a:endParaRPr lang="tr-TR" sz="2000" dirty="0"/>
          </a:p>
        </p:txBody>
      </p:sp>
      <p:sp>
        <p:nvSpPr>
          <p:cNvPr id="23" name="Freeform 5">
            <a:extLst>
              <a:ext uri="{FF2B5EF4-FFF2-40B4-BE49-F238E27FC236}">
                <a16:creationId xmlns:a16="http://schemas.microsoft.com/office/drawing/2014/main" id="{24565844-4B49-9F4C-B945-D6705CCA1B5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4" name="Metin kutusu 13">
            <a:extLst>
              <a:ext uri="{FF2B5EF4-FFF2-40B4-BE49-F238E27FC236}">
                <a16:creationId xmlns:a16="http://schemas.microsoft.com/office/drawing/2014/main" id="{FBF0B69C-370D-EA4D-8ACE-A973DF174444}"/>
              </a:ext>
            </a:extLst>
          </p:cNvPr>
          <p:cNvSpPr txBox="1"/>
          <p:nvPr/>
        </p:nvSpPr>
        <p:spPr>
          <a:xfrm>
            <a:off x="356650" y="426571"/>
            <a:ext cx="10436268" cy="769441"/>
          </a:xfrm>
          <a:prstGeom prst="rect">
            <a:avLst/>
          </a:prstGeom>
          <a:noFill/>
        </p:spPr>
        <p:txBody>
          <a:bodyPr wrap="square" rtlCol="0">
            <a:spAutoFit/>
          </a:bodyPr>
          <a:lstStyle/>
          <a:p>
            <a:r>
              <a:rPr lang="tr-TR" sz="4400" b="1" dirty="0"/>
              <a:t>Paylaşım yapmadan önce kendinize sorun:</a:t>
            </a:r>
          </a:p>
        </p:txBody>
      </p:sp>
    </p:spTree>
    <p:extLst>
      <p:ext uri="{BB962C8B-B14F-4D97-AF65-F5344CB8AC3E}">
        <p14:creationId xmlns:p14="http://schemas.microsoft.com/office/powerpoint/2010/main" val="23942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5" grpId="0"/>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4B701-C77D-8744-9C86-FF158A437BA8}"/>
              </a:ext>
            </a:extLst>
          </p:cNvPr>
          <p:cNvPicPr>
            <a:picLocks noChangeAspect="1"/>
          </p:cNvPicPr>
          <p:nvPr/>
        </p:nvPicPr>
        <p:blipFill>
          <a:blip r:embed="rId3"/>
          <a:stretch>
            <a:fillRect/>
          </a:stretch>
        </p:blipFill>
        <p:spPr>
          <a:xfrm>
            <a:off x="5587303" y="1542562"/>
            <a:ext cx="5957060" cy="443067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690215"/>
            <a:ext cx="4763990" cy="4401205"/>
          </a:xfrm>
          <a:prstGeom prst="rect">
            <a:avLst/>
          </a:prstGeom>
          <a:noFill/>
        </p:spPr>
        <p:txBody>
          <a:bodyPr wrap="square" rtlCol="0">
            <a:spAutoFit/>
          </a:bodyPr>
          <a:lstStyle/>
          <a:p>
            <a:r>
              <a:rPr lang="tr-TR" sz="2000" dirty="0"/>
              <a:t>Çevrim içi ortamlarda, kontrolün sende olmasını sağlamak için </a:t>
            </a:r>
            <a:r>
              <a:rPr lang="tr-TR" sz="2000" b="1" i="1" dirty="0"/>
              <a:t>dijital okuryazar </a:t>
            </a:r>
            <a:r>
              <a:rPr lang="tr-TR" sz="2000" dirty="0"/>
              <a:t>olmak önemlidir.</a:t>
            </a:r>
            <a:endParaRPr lang="tr-TR" sz="2000" b="1" dirty="0"/>
          </a:p>
          <a:p>
            <a:pPr marL="342900" indent="-342900">
              <a:buFont typeface="Arial" panose="020B0604020202020204" pitchFamily="34" charset="0"/>
              <a:buChar char="•"/>
            </a:pPr>
            <a:endParaRPr lang="tr-TR" sz="2000" b="1" dirty="0"/>
          </a:p>
          <a:p>
            <a:r>
              <a:rPr lang="tr-TR" sz="2000" b="1" i="1" dirty="0"/>
              <a:t>Dijital okuryazar </a:t>
            </a:r>
            <a:r>
              <a:rPr lang="tr-TR" sz="2000" dirty="0"/>
              <a:t>olmak, çevrim içi dünyadaki uygulamaları bilmek ve doğru şekilde kullanabilmek, karşısına çıkan bilgileri eleştirel şekilde analiz ederek yorumlayabilmek ve bu ortamlarda uygun içerikler oluşturabilmektir.</a:t>
            </a:r>
          </a:p>
          <a:p>
            <a:pPr marL="342900" indent="-342900">
              <a:buFont typeface="Arial" panose="020B0604020202020204" pitchFamily="34" charset="0"/>
              <a:buChar char="•"/>
            </a:pPr>
            <a:endParaRPr lang="tr-TR" sz="2000" dirty="0"/>
          </a:p>
          <a:p>
            <a:endParaRPr lang="tr-TR" sz="2000" b="1" dirty="0"/>
          </a:p>
          <a:p>
            <a:endParaRPr lang="tr-TR" sz="2000" b="1" dirty="0"/>
          </a:p>
          <a:p>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519842" y="2009856"/>
            <a:ext cx="5198744" cy="46783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19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676100" y="2073404"/>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856094" y="3492754"/>
            <a:ext cx="247220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81096" y="2009856"/>
            <a:ext cx="3031189"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845617" y="3456447"/>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615445" y="4796801"/>
            <a:ext cx="3056926"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566057" y="4694528"/>
            <a:ext cx="3124199"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1405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446084-FBF8-0949-B087-6C2F745627D4}"/>
              </a:ext>
            </a:extLst>
          </p:cNvPr>
          <p:cNvGrpSpPr/>
          <p:nvPr/>
        </p:nvGrpSpPr>
        <p:grpSpPr>
          <a:xfrm>
            <a:off x="5839100" y="914400"/>
            <a:ext cx="5957060" cy="5210794"/>
            <a:chOff x="9155030" y="1486154"/>
            <a:chExt cx="9481758" cy="8597309"/>
          </a:xfrm>
        </p:grpSpPr>
        <p:sp>
          <p:nvSpPr>
            <p:cNvPr id="21" name="object 2">
              <a:extLst>
                <a:ext uri="{FF2B5EF4-FFF2-40B4-BE49-F238E27FC236}">
                  <a16:creationId xmlns:a16="http://schemas.microsoft.com/office/drawing/2014/main" id="{7E884EF2-A12D-7C47-BF2E-71E78B404B43}"/>
                </a:ext>
              </a:extLst>
            </p:cNvPr>
            <p:cNvSpPr/>
            <p:nvPr/>
          </p:nvSpPr>
          <p:spPr>
            <a:xfrm>
              <a:off x="10626855" y="9668631"/>
              <a:ext cx="1733550" cy="179705"/>
            </a:xfrm>
            <a:custGeom>
              <a:avLst/>
              <a:gdLst/>
              <a:ahLst/>
              <a:cxnLst/>
              <a:rect l="l" t="t" r="r" b="b"/>
              <a:pathLst>
                <a:path w="1733550" h="179704">
                  <a:moveTo>
                    <a:pt x="866570" y="0"/>
                  </a:moveTo>
                  <a:lnTo>
                    <a:pt x="787695" y="367"/>
                  </a:lnTo>
                  <a:lnTo>
                    <a:pt x="710803" y="1447"/>
                  </a:lnTo>
                  <a:lnTo>
                    <a:pt x="636202" y="3208"/>
                  </a:lnTo>
                  <a:lnTo>
                    <a:pt x="564196" y="5619"/>
                  </a:lnTo>
                  <a:lnTo>
                    <a:pt x="495092" y="8648"/>
                  </a:lnTo>
                  <a:lnTo>
                    <a:pt x="429196" y="12264"/>
                  </a:lnTo>
                  <a:lnTo>
                    <a:pt x="366813" y="16433"/>
                  </a:lnTo>
                  <a:lnTo>
                    <a:pt x="308250" y="21126"/>
                  </a:lnTo>
                  <a:lnTo>
                    <a:pt x="253812" y="26309"/>
                  </a:lnTo>
                  <a:lnTo>
                    <a:pt x="203806" y="31952"/>
                  </a:lnTo>
                  <a:lnTo>
                    <a:pt x="158538" y="38022"/>
                  </a:lnTo>
                  <a:lnTo>
                    <a:pt x="118312" y="44488"/>
                  </a:lnTo>
                  <a:lnTo>
                    <a:pt x="54214" y="58480"/>
                  </a:lnTo>
                  <a:lnTo>
                    <a:pt x="13961" y="73675"/>
                  </a:lnTo>
                  <a:lnTo>
                    <a:pt x="0" y="89819"/>
                  </a:lnTo>
                  <a:lnTo>
                    <a:pt x="3541" y="97993"/>
                  </a:lnTo>
                  <a:lnTo>
                    <a:pt x="54214" y="121157"/>
                  </a:lnTo>
                  <a:lnTo>
                    <a:pt x="118312" y="135150"/>
                  </a:lnTo>
                  <a:lnTo>
                    <a:pt x="158538" y="141616"/>
                  </a:lnTo>
                  <a:lnTo>
                    <a:pt x="203806" y="147686"/>
                  </a:lnTo>
                  <a:lnTo>
                    <a:pt x="253812" y="153329"/>
                  </a:lnTo>
                  <a:lnTo>
                    <a:pt x="308250" y="158512"/>
                  </a:lnTo>
                  <a:lnTo>
                    <a:pt x="366813" y="163204"/>
                  </a:lnTo>
                  <a:lnTo>
                    <a:pt x="429196" y="167374"/>
                  </a:lnTo>
                  <a:lnTo>
                    <a:pt x="495092" y="170989"/>
                  </a:lnTo>
                  <a:lnTo>
                    <a:pt x="564196" y="174018"/>
                  </a:lnTo>
                  <a:lnTo>
                    <a:pt x="636202" y="176429"/>
                  </a:lnTo>
                  <a:lnTo>
                    <a:pt x="710803" y="178191"/>
                  </a:lnTo>
                  <a:lnTo>
                    <a:pt x="787695" y="179271"/>
                  </a:lnTo>
                  <a:lnTo>
                    <a:pt x="866570" y="179638"/>
                  </a:lnTo>
                  <a:lnTo>
                    <a:pt x="945445" y="179271"/>
                  </a:lnTo>
                  <a:lnTo>
                    <a:pt x="1022337" y="178191"/>
                  </a:lnTo>
                  <a:lnTo>
                    <a:pt x="1096938" y="176429"/>
                  </a:lnTo>
                  <a:lnTo>
                    <a:pt x="1168944" y="174018"/>
                  </a:lnTo>
                  <a:lnTo>
                    <a:pt x="1238048" y="170989"/>
                  </a:lnTo>
                  <a:lnTo>
                    <a:pt x="1303944" y="167374"/>
                  </a:lnTo>
                  <a:lnTo>
                    <a:pt x="1366327" y="163204"/>
                  </a:lnTo>
                  <a:lnTo>
                    <a:pt x="1424890" y="158512"/>
                  </a:lnTo>
                  <a:lnTo>
                    <a:pt x="1479327" y="153329"/>
                  </a:lnTo>
                  <a:lnTo>
                    <a:pt x="1529334" y="147686"/>
                  </a:lnTo>
                  <a:lnTo>
                    <a:pt x="1574602" y="141616"/>
                  </a:lnTo>
                  <a:lnTo>
                    <a:pt x="1614828" y="135150"/>
                  </a:lnTo>
                  <a:lnTo>
                    <a:pt x="1678926" y="121157"/>
                  </a:lnTo>
                  <a:lnTo>
                    <a:pt x="1719179" y="105963"/>
                  </a:lnTo>
                  <a:lnTo>
                    <a:pt x="1733140" y="89819"/>
                  </a:lnTo>
                  <a:lnTo>
                    <a:pt x="1729599" y="81644"/>
                  </a:lnTo>
                  <a:lnTo>
                    <a:pt x="1678926" y="58480"/>
                  </a:lnTo>
                  <a:lnTo>
                    <a:pt x="1614828" y="44488"/>
                  </a:lnTo>
                  <a:lnTo>
                    <a:pt x="1574602" y="38022"/>
                  </a:lnTo>
                  <a:lnTo>
                    <a:pt x="1529334" y="31952"/>
                  </a:lnTo>
                  <a:lnTo>
                    <a:pt x="1479327" y="26309"/>
                  </a:lnTo>
                  <a:lnTo>
                    <a:pt x="1424890" y="21126"/>
                  </a:lnTo>
                  <a:lnTo>
                    <a:pt x="1366327" y="16433"/>
                  </a:lnTo>
                  <a:lnTo>
                    <a:pt x="1303944" y="12264"/>
                  </a:lnTo>
                  <a:lnTo>
                    <a:pt x="1238048" y="8648"/>
                  </a:lnTo>
                  <a:lnTo>
                    <a:pt x="1168944" y="5619"/>
                  </a:lnTo>
                  <a:lnTo>
                    <a:pt x="1096938" y="3208"/>
                  </a:lnTo>
                  <a:lnTo>
                    <a:pt x="1022337" y="1447"/>
                  </a:lnTo>
                  <a:lnTo>
                    <a:pt x="945445" y="367"/>
                  </a:lnTo>
                  <a:lnTo>
                    <a:pt x="866570" y="0"/>
                  </a:lnTo>
                  <a:close/>
                </a:path>
              </a:pathLst>
            </a:custGeom>
            <a:solidFill>
              <a:srgbClr val="CFECDC"/>
            </a:solidFill>
          </p:spPr>
          <p:txBody>
            <a:bodyPr wrap="square" lIns="0" tIns="0" rIns="0" bIns="0" rtlCol="0"/>
            <a:lstStyle/>
            <a:p>
              <a:endParaRPr sz="662"/>
            </a:p>
          </p:txBody>
        </p:sp>
        <p:sp>
          <p:nvSpPr>
            <p:cNvPr id="22" name="object 3">
              <a:extLst>
                <a:ext uri="{FF2B5EF4-FFF2-40B4-BE49-F238E27FC236}">
                  <a16:creationId xmlns:a16="http://schemas.microsoft.com/office/drawing/2014/main" id="{0B770BE4-963B-6140-B833-51BF8BD1339C}"/>
                </a:ext>
              </a:extLst>
            </p:cNvPr>
            <p:cNvSpPr/>
            <p:nvPr/>
          </p:nvSpPr>
          <p:spPr>
            <a:xfrm>
              <a:off x="15541888" y="9825018"/>
              <a:ext cx="1494790" cy="258445"/>
            </a:xfrm>
            <a:custGeom>
              <a:avLst/>
              <a:gdLst/>
              <a:ahLst/>
              <a:cxnLst/>
              <a:rect l="l" t="t" r="r" b="b"/>
              <a:pathLst>
                <a:path w="1494790" h="258445">
                  <a:moveTo>
                    <a:pt x="747223" y="0"/>
                  </a:moveTo>
                  <a:lnTo>
                    <a:pt x="670824" y="666"/>
                  </a:lnTo>
                  <a:lnTo>
                    <a:pt x="596632" y="2621"/>
                  </a:lnTo>
                  <a:lnTo>
                    <a:pt x="525022" y="5801"/>
                  </a:lnTo>
                  <a:lnTo>
                    <a:pt x="456370" y="10141"/>
                  </a:lnTo>
                  <a:lnTo>
                    <a:pt x="391052" y="15575"/>
                  </a:lnTo>
                  <a:lnTo>
                    <a:pt x="329444" y="22038"/>
                  </a:lnTo>
                  <a:lnTo>
                    <a:pt x="271920" y="29467"/>
                  </a:lnTo>
                  <a:lnTo>
                    <a:pt x="218857" y="37795"/>
                  </a:lnTo>
                  <a:lnTo>
                    <a:pt x="170629" y="46959"/>
                  </a:lnTo>
                  <a:lnTo>
                    <a:pt x="127614" y="56893"/>
                  </a:lnTo>
                  <a:lnTo>
                    <a:pt x="90186" y="67531"/>
                  </a:lnTo>
                  <a:lnTo>
                    <a:pt x="33593" y="90665"/>
                  </a:lnTo>
                  <a:lnTo>
                    <a:pt x="3857" y="115841"/>
                  </a:lnTo>
                  <a:lnTo>
                    <a:pt x="0" y="129032"/>
                  </a:lnTo>
                  <a:lnTo>
                    <a:pt x="3857" y="142225"/>
                  </a:lnTo>
                  <a:lnTo>
                    <a:pt x="33593" y="167403"/>
                  </a:lnTo>
                  <a:lnTo>
                    <a:pt x="90186" y="190538"/>
                  </a:lnTo>
                  <a:lnTo>
                    <a:pt x="127614" y="201177"/>
                  </a:lnTo>
                  <a:lnTo>
                    <a:pt x="170629" y="211110"/>
                  </a:lnTo>
                  <a:lnTo>
                    <a:pt x="218857" y="220273"/>
                  </a:lnTo>
                  <a:lnTo>
                    <a:pt x="271920" y="228601"/>
                  </a:lnTo>
                  <a:lnTo>
                    <a:pt x="329444" y="236029"/>
                  </a:lnTo>
                  <a:lnTo>
                    <a:pt x="391052" y="242492"/>
                  </a:lnTo>
                  <a:lnTo>
                    <a:pt x="456370" y="247925"/>
                  </a:lnTo>
                  <a:lnTo>
                    <a:pt x="525022" y="252264"/>
                  </a:lnTo>
                  <a:lnTo>
                    <a:pt x="596632" y="255444"/>
                  </a:lnTo>
                  <a:lnTo>
                    <a:pt x="670824" y="257399"/>
                  </a:lnTo>
                  <a:lnTo>
                    <a:pt x="747223" y="258065"/>
                  </a:lnTo>
                  <a:lnTo>
                    <a:pt x="823622" y="257399"/>
                  </a:lnTo>
                  <a:lnTo>
                    <a:pt x="897814" y="255444"/>
                  </a:lnTo>
                  <a:lnTo>
                    <a:pt x="969424" y="252264"/>
                  </a:lnTo>
                  <a:lnTo>
                    <a:pt x="1038075" y="247925"/>
                  </a:lnTo>
                  <a:lnTo>
                    <a:pt x="1103393" y="242492"/>
                  </a:lnTo>
                  <a:lnTo>
                    <a:pt x="1165002" y="236029"/>
                  </a:lnTo>
                  <a:lnTo>
                    <a:pt x="1222526" y="228601"/>
                  </a:lnTo>
                  <a:lnTo>
                    <a:pt x="1275589" y="220273"/>
                  </a:lnTo>
                  <a:lnTo>
                    <a:pt x="1323816" y="211110"/>
                  </a:lnTo>
                  <a:lnTo>
                    <a:pt x="1366832" y="201177"/>
                  </a:lnTo>
                  <a:lnTo>
                    <a:pt x="1404260" y="190538"/>
                  </a:lnTo>
                  <a:lnTo>
                    <a:pt x="1460852" y="167403"/>
                  </a:lnTo>
                  <a:lnTo>
                    <a:pt x="1490588" y="142225"/>
                  </a:lnTo>
                  <a:lnTo>
                    <a:pt x="1494446" y="129032"/>
                  </a:lnTo>
                  <a:lnTo>
                    <a:pt x="1490588" y="115841"/>
                  </a:lnTo>
                  <a:lnTo>
                    <a:pt x="1460852" y="90665"/>
                  </a:lnTo>
                  <a:lnTo>
                    <a:pt x="1404260" y="67531"/>
                  </a:lnTo>
                  <a:lnTo>
                    <a:pt x="1366832" y="56893"/>
                  </a:lnTo>
                  <a:lnTo>
                    <a:pt x="1323816" y="46959"/>
                  </a:lnTo>
                  <a:lnTo>
                    <a:pt x="1275589" y="37795"/>
                  </a:lnTo>
                  <a:lnTo>
                    <a:pt x="1222526" y="29467"/>
                  </a:lnTo>
                  <a:lnTo>
                    <a:pt x="1165002" y="22038"/>
                  </a:lnTo>
                  <a:lnTo>
                    <a:pt x="1103393" y="15575"/>
                  </a:lnTo>
                  <a:lnTo>
                    <a:pt x="1038075" y="10141"/>
                  </a:lnTo>
                  <a:lnTo>
                    <a:pt x="969424" y="5801"/>
                  </a:lnTo>
                  <a:lnTo>
                    <a:pt x="897814" y="2621"/>
                  </a:lnTo>
                  <a:lnTo>
                    <a:pt x="823622" y="666"/>
                  </a:lnTo>
                  <a:lnTo>
                    <a:pt x="747223" y="0"/>
                  </a:lnTo>
                  <a:close/>
                </a:path>
              </a:pathLst>
            </a:custGeom>
            <a:solidFill>
              <a:srgbClr val="F8E6DA"/>
            </a:solidFill>
          </p:spPr>
          <p:txBody>
            <a:bodyPr wrap="square" lIns="0" tIns="0" rIns="0" bIns="0" rtlCol="0"/>
            <a:lstStyle/>
            <a:p>
              <a:endParaRPr sz="662"/>
            </a:p>
          </p:txBody>
        </p:sp>
        <p:grpSp>
          <p:nvGrpSpPr>
            <p:cNvPr id="23" name="object 4">
              <a:extLst>
                <a:ext uri="{FF2B5EF4-FFF2-40B4-BE49-F238E27FC236}">
                  <a16:creationId xmlns:a16="http://schemas.microsoft.com/office/drawing/2014/main" id="{E1978186-A49D-2944-B4AD-EE341993F083}"/>
                </a:ext>
              </a:extLst>
            </p:cNvPr>
            <p:cNvGrpSpPr/>
            <p:nvPr/>
          </p:nvGrpSpPr>
          <p:grpSpPr>
            <a:xfrm>
              <a:off x="16353260" y="6485194"/>
              <a:ext cx="443230" cy="1526540"/>
              <a:chOff x="16353260" y="6485194"/>
              <a:chExt cx="443230" cy="1526540"/>
            </a:xfrm>
          </p:grpSpPr>
          <p:sp>
            <p:nvSpPr>
              <p:cNvPr id="74" name="object 5">
                <a:extLst>
                  <a:ext uri="{FF2B5EF4-FFF2-40B4-BE49-F238E27FC236}">
                    <a16:creationId xmlns:a16="http://schemas.microsoft.com/office/drawing/2014/main" id="{0B54AF11-59C8-C24C-8BE4-6EFDFBC8D442}"/>
                  </a:ext>
                </a:extLst>
              </p:cNvPr>
              <p:cNvSpPr/>
              <p:nvPr/>
            </p:nvSpPr>
            <p:spPr>
              <a:xfrm>
                <a:off x="16396666" y="6696865"/>
                <a:ext cx="400050" cy="1315085"/>
              </a:xfrm>
              <a:custGeom>
                <a:avLst/>
                <a:gdLst/>
                <a:ahLst/>
                <a:cxnLst/>
                <a:rect l="l" t="t" r="r" b="b"/>
                <a:pathLst>
                  <a:path w="400050" h="1315084">
                    <a:moveTo>
                      <a:pt x="121116" y="0"/>
                    </a:moveTo>
                    <a:lnTo>
                      <a:pt x="0" y="123682"/>
                    </a:lnTo>
                    <a:lnTo>
                      <a:pt x="181439" y="524727"/>
                    </a:lnTo>
                    <a:lnTo>
                      <a:pt x="193953" y="598929"/>
                    </a:lnTo>
                    <a:lnTo>
                      <a:pt x="204688" y="666125"/>
                    </a:lnTo>
                    <a:lnTo>
                      <a:pt x="215553" y="741453"/>
                    </a:lnTo>
                    <a:lnTo>
                      <a:pt x="222080" y="790672"/>
                    </a:lnTo>
                    <a:lnTo>
                      <a:pt x="241923" y="918266"/>
                    </a:lnTo>
                    <a:lnTo>
                      <a:pt x="249064" y="969031"/>
                    </a:lnTo>
                    <a:lnTo>
                      <a:pt x="250233" y="992702"/>
                    </a:lnTo>
                    <a:lnTo>
                      <a:pt x="224991" y="1039029"/>
                    </a:lnTo>
                    <a:lnTo>
                      <a:pt x="207600" y="1073121"/>
                    </a:lnTo>
                    <a:lnTo>
                      <a:pt x="195596" y="1101118"/>
                    </a:lnTo>
                    <a:lnTo>
                      <a:pt x="193418" y="1110775"/>
                    </a:lnTo>
                    <a:lnTo>
                      <a:pt x="192228" y="1123184"/>
                    </a:lnTo>
                    <a:lnTo>
                      <a:pt x="193141" y="1134279"/>
                    </a:lnTo>
                    <a:lnTo>
                      <a:pt x="197271" y="1139996"/>
                    </a:lnTo>
                    <a:lnTo>
                      <a:pt x="205417" y="1142227"/>
                    </a:lnTo>
                    <a:lnTo>
                      <a:pt x="212014" y="1138604"/>
                    </a:lnTo>
                    <a:lnTo>
                      <a:pt x="216496" y="1125829"/>
                    </a:lnTo>
                    <a:lnTo>
                      <a:pt x="219752" y="1118573"/>
                    </a:lnTo>
                    <a:lnTo>
                      <a:pt x="241804" y="1087411"/>
                    </a:lnTo>
                    <a:lnTo>
                      <a:pt x="246234" y="1088678"/>
                    </a:lnTo>
                    <a:lnTo>
                      <a:pt x="248505" y="1099822"/>
                    </a:lnTo>
                    <a:lnTo>
                      <a:pt x="249331" y="1130493"/>
                    </a:lnTo>
                    <a:lnTo>
                      <a:pt x="249426" y="1190340"/>
                    </a:lnTo>
                    <a:lnTo>
                      <a:pt x="247730" y="1219504"/>
                    </a:lnTo>
                    <a:lnTo>
                      <a:pt x="246798" y="1229815"/>
                    </a:lnTo>
                    <a:lnTo>
                      <a:pt x="245259" y="1240222"/>
                    </a:lnTo>
                    <a:lnTo>
                      <a:pt x="240704" y="1262935"/>
                    </a:lnTo>
                    <a:lnTo>
                      <a:pt x="240069" y="1269415"/>
                    </a:lnTo>
                    <a:lnTo>
                      <a:pt x="239497" y="1283767"/>
                    </a:lnTo>
                    <a:lnTo>
                      <a:pt x="240987" y="1298354"/>
                    </a:lnTo>
                    <a:lnTo>
                      <a:pt x="246536" y="1305541"/>
                    </a:lnTo>
                    <a:lnTo>
                      <a:pt x="258066" y="1285114"/>
                    </a:lnTo>
                    <a:lnTo>
                      <a:pt x="270812" y="1238686"/>
                    </a:lnTo>
                    <a:lnTo>
                      <a:pt x="282284" y="1191977"/>
                    </a:lnTo>
                    <a:lnTo>
                      <a:pt x="289991" y="1170707"/>
                    </a:lnTo>
                    <a:lnTo>
                      <a:pt x="294684" y="1171614"/>
                    </a:lnTo>
                    <a:lnTo>
                      <a:pt x="297226" y="1177839"/>
                    </a:lnTo>
                    <a:lnTo>
                      <a:pt x="298496" y="1194716"/>
                    </a:lnTo>
                    <a:lnTo>
                      <a:pt x="299373" y="1227575"/>
                    </a:lnTo>
                    <a:lnTo>
                      <a:pt x="296829" y="1242505"/>
                    </a:lnTo>
                    <a:lnTo>
                      <a:pt x="295375" y="1255329"/>
                    </a:lnTo>
                    <a:lnTo>
                      <a:pt x="295331" y="1266537"/>
                    </a:lnTo>
                    <a:lnTo>
                      <a:pt x="292037" y="1280664"/>
                    </a:lnTo>
                    <a:lnTo>
                      <a:pt x="291703" y="1296310"/>
                    </a:lnTo>
                    <a:lnTo>
                      <a:pt x="295027" y="1309087"/>
                    </a:lnTo>
                    <a:lnTo>
                      <a:pt x="302713" y="1314609"/>
                    </a:lnTo>
                    <a:lnTo>
                      <a:pt x="304325" y="1314027"/>
                    </a:lnTo>
                    <a:lnTo>
                      <a:pt x="306346" y="1309604"/>
                    </a:lnTo>
                    <a:lnTo>
                      <a:pt x="310110" y="1297531"/>
                    </a:lnTo>
                    <a:lnTo>
                      <a:pt x="316953" y="1274003"/>
                    </a:lnTo>
                    <a:lnTo>
                      <a:pt x="321901" y="1247282"/>
                    </a:lnTo>
                    <a:lnTo>
                      <a:pt x="324251" y="1236297"/>
                    </a:lnTo>
                    <a:lnTo>
                      <a:pt x="326878" y="1218701"/>
                    </a:lnTo>
                    <a:lnTo>
                      <a:pt x="327906" y="1199655"/>
                    </a:lnTo>
                    <a:lnTo>
                      <a:pt x="328416" y="1181852"/>
                    </a:lnTo>
                    <a:lnTo>
                      <a:pt x="329487" y="1167985"/>
                    </a:lnTo>
                    <a:lnTo>
                      <a:pt x="331382" y="1155786"/>
                    </a:lnTo>
                    <a:lnTo>
                      <a:pt x="334639" y="1160278"/>
                    </a:lnTo>
                    <a:lnTo>
                      <a:pt x="335843" y="1159619"/>
                    </a:lnTo>
                    <a:lnTo>
                      <a:pt x="336373" y="1162256"/>
                    </a:lnTo>
                    <a:lnTo>
                      <a:pt x="336640" y="1170257"/>
                    </a:lnTo>
                    <a:lnTo>
                      <a:pt x="336911" y="1198267"/>
                    </a:lnTo>
                    <a:lnTo>
                      <a:pt x="337356" y="1207072"/>
                    </a:lnTo>
                    <a:lnTo>
                      <a:pt x="338073" y="1216320"/>
                    </a:lnTo>
                    <a:lnTo>
                      <a:pt x="338413" y="1225915"/>
                    </a:lnTo>
                    <a:lnTo>
                      <a:pt x="337727" y="1235763"/>
                    </a:lnTo>
                    <a:lnTo>
                      <a:pt x="336713" y="1245714"/>
                    </a:lnTo>
                    <a:lnTo>
                      <a:pt x="336214" y="1256421"/>
                    </a:lnTo>
                    <a:lnTo>
                      <a:pt x="336093" y="1266772"/>
                    </a:lnTo>
                    <a:lnTo>
                      <a:pt x="336209" y="1275657"/>
                    </a:lnTo>
                    <a:lnTo>
                      <a:pt x="339494" y="1291378"/>
                    </a:lnTo>
                    <a:lnTo>
                      <a:pt x="346316" y="1295261"/>
                    </a:lnTo>
                    <a:lnTo>
                      <a:pt x="353708" y="1288491"/>
                    </a:lnTo>
                    <a:lnTo>
                      <a:pt x="358701" y="1272254"/>
                    </a:lnTo>
                    <a:lnTo>
                      <a:pt x="363004" y="1238852"/>
                    </a:lnTo>
                    <a:lnTo>
                      <a:pt x="365603" y="1206310"/>
                    </a:lnTo>
                    <a:lnTo>
                      <a:pt x="366732" y="1158797"/>
                    </a:lnTo>
                    <a:lnTo>
                      <a:pt x="368836" y="1150980"/>
                    </a:lnTo>
                    <a:lnTo>
                      <a:pt x="372396" y="1151458"/>
                    </a:lnTo>
                    <a:lnTo>
                      <a:pt x="374577" y="1159515"/>
                    </a:lnTo>
                    <a:lnTo>
                      <a:pt x="376275" y="1182260"/>
                    </a:lnTo>
                    <a:lnTo>
                      <a:pt x="378386" y="1226800"/>
                    </a:lnTo>
                    <a:lnTo>
                      <a:pt x="380587" y="1232596"/>
                    </a:lnTo>
                    <a:lnTo>
                      <a:pt x="385837" y="1242309"/>
                    </a:lnTo>
                    <a:lnTo>
                      <a:pt x="392111" y="1244421"/>
                    </a:lnTo>
                    <a:lnTo>
                      <a:pt x="397380" y="1227418"/>
                    </a:lnTo>
                    <a:lnTo>
                      <a:pt x="399592" y="1194341"/>
                    </a:lnTo>
                    <a:lnTo>
                      <a:pt x="398267" y="1167300"/>
                    </a:lnTo>
                    <a:lnTo>
                      <a:pt x="395699" y="1148775"/>
                    </a:lnTo>
                    <a:lnTo>
                      <a:pt x="394176" y="1141242"/>
                    </a:lnTo>
                    <a:lnTo>
                      <a:pt x="393219" y="1128117"/>
                    </a:lnTo>
                    <a:lnTo>
                      <a:pt x="392151" y="1107203"/>
                    </a:lnTo>
                    <a:lnTo>
                      <a:pt x="389012" y="1081382"/>
                    </a:lnTo>
                    <a:lnTo>
                      <a:pt x="381841" y="1053538"/>
                    </a:lnTo>
                    <a:lnTo>
                      <a:pt x="373995" y="1031108"/>
                    </a:lnTo>
                    <a:lnTo>
                      <a:pt x="368233" y="1013568"/>
                    </a:lnTo>
                    <a:lnTo>
                      <a:pt x="361723" y="991862"/>
                    </a:lnTo>
                    <a:lnTo>
                      <a:pt x="351633" y="956934"/>
                    </a:lnTo>
                    <a:lnTo>
                      <a:pt x="351584" y="935448"/>
                    </a:lnTo>
                    <a:lnTo>
                      <a:pt x="353350" y="715213"/>
                    </a:lnTo>
                    <a:lnTo>
                      <a:pt x="348574" y="630519"/>
                    </a:lnTo>
                    <a:lnTo>
                      <a:pt x="344137" y="558216"/>
                    </a:lnTo>
                    <a:lnTo>
                      <a:pt x="339779" y="495768"/>
                    </a:lnTo>
                    <a:lnTo>
                      <a:pt x="328802" y="445166"/>
                    </a:lnTo>
                    <a:lnTo>
                      <a:pt x="303763" y="389879"/>
                    </a:lnTo>
                    <a:lnTo>
                      <a:pt x="241267" y="256038"/>
                    </a:lnTo>
                    <a:lnTo>
                      <a:pt x="121116" y="0"/>
                    </a:lnTo>
                    <a:close/>
                  </a:path>
                </a:pathLst>
              </a:custGeom>
              <a:solidFill>
                <a:srgbClr val="F7DDCA"/>
              </a:solidFill>
            </p:spPr>
            <p:txBody>
              <a:bodyPr wrap="square" lIns="0" tIns="0" rIns="0" bIns="0" rtlCol="0"/>
              <a:lstStyle/>
              <a:p>
                <a:endParaRPr sz="662"/>
              </a:p>
            </p:txBody>
          </p:sp>
          <p:sp>
            <p:nvSpPr>
              <p:cNvPr id="75" name="object 6">
                <a:extLst>
                  <a:ext uri="{FF2B5EF4-FFF2-40B4-BE49-F238E27FC236}">
                    <a16:creationId xmlns:a16="http://schemas.microsoft.com/office/drawing/2014/main" id="{8D83AA81-D21A-5149-AD19-276E60F18CDE}"/>
                  </a:ext>
                </a:extLst>
              </p:cNvPr>
              <p:cNvSpPr/>
              <p:nvPr/>
            </p:nvSpPr>
            <p:spPr>
              <a:xfrm>
                <a:off x="16353260" y="6485194"/>
                <a:ext cx="321310" cy="567690"/>
              </a:xfrm>
              <a:custGeom>
                <a:avLst/>
                <a:gdLst/>
                <a:ahLst/>
                <a:cxnLst/>
                <a:rect l="l" t="t" r="r" b="b"/>
                <a:pathLst>
                  <a:path w="321309" h="567690">
                    <a:moveTo>
                      <a:pt x="86102" y="0"/>
                    </a:moveTo>
                    <a:lnTo>
                      <a:pt x="54658" y="29776"/>
                    </a:lnTo>
                    <a:lnTo>
                      <a:pt x="28699" y="68774"/>
                    </a:lnTo>
                    <a:lnTo>
                      <a:pt x="7566" y="125384"/>
                    </a:lnTo>
                    <a:lnTo>
                      <a:pt x="0" y="200758"/>
                    </a:lnTo>
                    <a:lnTo>
                      <a:pt x="18659" y="272142"/>
                    </a:lnTo>
                    <a:lnTo>
                      <a:pt x="58893" y="396702"/>
                    </a:lnTo>
                    <a:lnTo>
                      <a:pt x="98970" y="515015"/>
                    </a:lnTo>
                    <a:lnTo>
                      <a:pt x="117158" y="567658"/>
                    </a:lnTo>
                    <a:lnTo>
                      <a:pt x="161307" y="559901"/>
                    </a:lnTo>
                    <a:lnTo>
                      <a:pt x="208129" y="548573"/>
                    </a:lnTo>
                    <a:lnTo>
                      <a:pt x="268674" y="525602"/>
                    </a:lnTo>
                    <a:lnTo>
                      <a:pt x="320702" y="502592"/>
                    </a:lnTo>
                    <a:lnTo>
                      <a:pt x="285759" y="355539"/>
                    </a:lnTo>
                    <a:lnTo>
                      <a:pt x="260421" y="264624"/>
                    </a:lnTo>
                    <a:lnTo>
                      <a:pt x="232365" y="192138"/>
                    </a:lnTo>
                    <a:lnTo>
                      <a:pt x="189271" y="100373"/>
                    </a:lnTo>
                    <a:lnTo>
                      <a:pt x="166414" y="59215"/>
                    </a:lnTo>
                    <a:lnTo>
                      <a:pt x="142332" y="29356"/>
                    </a:lnTo>
                    <a:lnTo>
                      <a:pt x="86102" y="0"/>
                    </a:lnTo>
                    <a:close/>
                  </a:path>
                </a:pathLst>
              </a:custGeom>
              <a:solidFill>
                <a:srgbClr val="F3C56E"/>
              </a:solidFill>
            </p:spPr>
            <p:txBody>
              <a:bodyPr wrap="square" lIns="0" tIns="0" rIns="0" bIns="0" rtlCol="0"/>
              <a:lstStyle/>
              <a:p>
                <a:endParaRPr sz="662"/>
              </a:p>
            </p:txBody>
          </p:sp>
        </p:grpSp>
        <p:sp>
          <p:nvSpPr>
            <p:cNvPr id="24" name="object 7">
              <a:extLst>
                <a:ext uri="{FF2B5EF4-FFF2-40B4-BE49-F238E27FC236}">
                  <a16:creationId xmlns:a16="http://schemas.microsoft.com/office/drawing/2014/main" id="{0FFD593F-8DC8-9046-B485-F5B44287097C}"/>
                </a:ext>
              </a:extLst>
            </p:cNvPr>
            <p:cNvSpPr/>
            <p:nvPr/>
          </p:nvSpPr>
          <p:spPr>
            <a:xfrm>
              <a:off x="15709087" y="7893856"/>
              <a:ext cx="1103630" cy="2108835"/>
            </a:xfrm>
            <a:custGeom>
              <a:avLst/>
              <a:gdLst/>
              <a:ahLst/>
              <a:cxnLst/>
              <a:rect l="l" t="t" r="r" b="b"/>
              <a:pathLst>
                <a:path w="1103630" h="2108834">
                  <a:moveTo>
                    <a:pt x="529793" y="0"/>
                  </a:moveTo>
                  <a:lnTo>
                    <a:pt x="146316" y="2882"/>
                  </a:lnTo>
                  <a:lnTo>
                    <a:pt x="192328" y="949909"/>
                  </a:lnTo>
                  <a:lnTo>
                    <a:pt x="200990" y="1066990"/>
                  </a:lnTo>
                  <a:lnTo>
                    <a:pt x="217843" y="1340929"/>
                  </a:lnTo>
                  <a:lnTo>
                    <a:pt x="229158" y="1655762"/>
                  </a:lnTo>
                  <a:lnTo>
                    <a:pt x="221208" y="1895525"/>
                  </a:lnTo>
                  <a:lnTo>
                    <a:pt x="215480" y="1917852"/>
                  </a:lnTo>
                  <a:lnTo>
                    <a:pt x="189611" y="1951723"/>
                  </a:lnTo>
                  <a:lnTo>
                    <a:pt x="124460" y="1993938"/>
                  </a:lnTo>
                  <a:lnTo>
                    <a:pt x="82994" y="2019300"/>
                  </a:lnTo>
                  <a:lnTo>
                    <a:pt x="47434" y="2038007"/>
                  </a:lnTo>
                  <a:lnTo>
                    <a:pt x="0" y="2060206"/>
                  </a:lnTo>
                  <a:lnTo>
                    <a:pt x="372414" y="2060206"/>
                  </a:lnTo>
                  <a:lnTo>
                    <a:pt x="372300" y="1942998"/>
                  </a:lnTo>
                  <a:lnTo>
                    <a:pt x="368071" y="1903285"/>
                  </a:lnTo>
                  <a:lnTo>
                    <a:pt x="418947" y="1542719"/>
                  </a:lnTo>
                  <a:lnTo>
                    <a:pt x="455142" y="1283462"/>
                  </a:lnTo>
                  <a:lnTo>
                    <a:pt x="474154" y="1141704"/>
                  </a:lnTo>
                  <a:lnTo>
                    <a:pt x="476719" y="1107554"/>
                  </a:lnTo>
                  <a:lnTo>
                    <a:pt x="473214" y="1070775"/>
                  </a:lnTo>
                  <a:lnTo>
                    <a:pt x="459676" y="1008507"/>
                  </a:lnTo>
                  <a:lnTo>
                    <a:pt x="432206" y="897890"/>
                  </a:lnTo>
                  <a:lnTo>
                    <a:pt x="529793" y="0"/>
                  </a:lnTo>
                  <a:close/>
                </a:path>
                <a:path w="1103630" h="2108834">
                  <a:moveTo>
                    <a:pt x="1103007" y="2086127"/>
                  </a:moveTo>
                  <a:lnTo>
                    <a:pt x="1068641" y="1970951"/>
                  </a:lnTo>
                  <a:lnTo>
                    <a:pt x="1036548" y="1877047"/>
                  </a:lnTo>
                  <a:lnTo>
                    <a:pt x="1030719" y="1770608"/>
                  </a:lnTo>
                  <a:lnTo>
                    <a:pt x="1009624" y="1520164"/>
                  </a:lnTo>
                  <a:lnTo>
                    <a:pt x="967828" y="1229055"/>
                  </a:lnTo>
                  <a:lnTo>
                    <a:pt x="899883" y="1000582"/>
                  </a:lnTo>
                  <a:lnTo>
                    <a:pt x="896454" y="985888"/>
                  </a:lnTo>
                  <a:lnTo>
                    <a:pt x="888682" y="913447"/>
                  </a:lnTo>
                  <a:lnTo>
                    <a:pt x="884428" y="860094"/>
                  </a:lnTo>
                  <a:lnTo>
                    <a:pt x="879983" y="798258"/>
                  </a:lnTo>
                  <a:lnTo>
                    <a:pt x="856119" y="439077"/>
                  </a:lnTo>
                  <a:lnTo>
                    <a:pt x="851306" y="372668"/>
                  </a:lnTo>
                  <a:lnTo>
                    <a:pt x="846556" y="313194"/>
                  </a:lnTo>
                  <a:lnTo>
                    <a:pt x="841921" y="262877"/>
                  </a:lnTo>
                  <a:lnTo>
                    <a:pt x="837438" y="223913"/>
                  </a:lnTo>
                  <a:lnTo>
                    <a:pt x="829068" y="188861"/>
                  </a:lnTo>
                  <a:lnTo>
                    <a:pt x="516166" y="206311"/>
                  </a:lnTo>
                  <a:lnTo>
                    <a:pt x="668604" y="1044409"/>
                  </a:lnTo>
                  <a:lnTo>
                    <a:pt x="947191" y="1866087"/>
                  </a:lnTo>
                  <a:lnTo>
                    <a:pt x="934910" y="2083447"/>
                  </a:lnTo>
                  <a:lnTo>
                    <a:pt x="970064" y="2101977"/>
                  </a:lnTo>
                  <a:lnTo>
                    <a:pt x="999286" y="2108428"/>
                  </a:lnTo>
                  <a:lnTo>
                    <a:pt x="1038352" y="2103056"/>
                  </a:lnTo>
                  <a:lnTo>
                    <a:pt x="1103007" y="2086127"/>
                  </a:lnTo>
                  <a:close/>
                </a:path>
              </a:pathLst>
            </a:custGeom>
            <a:solidFill>
              <a:srgbClr val="F7DDCA"/>
            </a:solidFill>
          </p:spPr>
          <p:txBody>
            <a:bodyPr wrap="square" lIns="0" tIns="0" rIns="0" bIns="0" rtlCol="0"/>
            <a:lstStyle/>
            <a:p>
              <a:endParaRPr sz="662"/>
            </a:p>
          </p:txBody>
        </p:sp>
        <p:grpSp>
          <p:nvGrpSpPr>
            <p:cNvPr id="25" name="object 8">
              <a:extLst>
                <a:ext uri="{FF2B5EF4-FFF2-40B4-BE49-F238E27FC236}">
                  <a16:creationId xmlns:a16="http://schemas.microsoft.com/office/drawing/2014/main" id="{9AF68C6A-EB98-544D-B7EA-6B551F361FCD}"/>
                </a:ext>
              </a:extLst>
            </p:cNvPr>
            <p:cNvGrpSpPr/>
            <p:nvPr/>
          </p:nvGrpSpPr>
          <p:grpSpPr>
            <a:xfrm>
              <a:off x="15927074" y="5780461"/>
              <a:ext cx="603885" cy="1596390"/>
              <a:chOff x="15927074" y="5780461"/>
              <a:chExt cx="603885" cy="1596390"/>
            </a:xfrm>
          </p:grpSpPr>
          <p:sp>
            <p:nvSpPr>
              <p:cNvPr id="69" name="object 9">
                <a:extLst>
                  <a:ext uri="{FF2B5EF4-FFF2-40B4-BE49-F238E27FC236}">
                    <a16:creationId xmlns:a16="http://schemas.microsoft.com/office/drawing/2014/main" id="{EE2378D3-9B23-A841-BDE8-22257B2619DE}"/>
                  </a:ext>
                </a:extLst>
              </p:cNvPr>
              <p:cNvSpPr/>
              <p:nvPr/>
            </p:nvSpPr>
            <p:spPr>
              <a:xfrm>
                <a:off x="15927074" y="6341180"/>
                <a:ext cx="603885" cy="1035685"/>
              </a:xfrm>
              <a:custGeom>
                <a:avLst/>
                <a:gdLst/>
                <a:ahLst/>
                <a:cxnLst/>
                <a:rect l="l" t="t" r="r" b="b"/>
                <a:pathLst>
                  <a:path w="603884" h="1035684">
                    <a:moveTo>
                      <a:pt x="307978" y="0"/>
                    </a:moveTo>
                    <a:lnTo>
                      <a:pt x="257080" y="37546"/>
                    </a:lnTo>
                    <a:lnTo>
                      <a:pt x="214709" y="76759"/>
                    </a:lnTo>
                    <a:lnTo>
                      <a:pt x="168177" y="122522"/>
                    </a:lnTo>
                    <a:lnTo>
                      <a:pt x="122825" y="169525"/>
                    </a:lnTo>
                    <a:lnTo>
                      <a:pt x="83993" y="212462"/>
                    </a:lnTo>
                    <a:lnTo>
                      <a:pt x="57022" y="246023"/>
                    </a:lnTo>
                    <a:lnTo>
                      <a:pt x="29093" y="290774"/>
                    </a:lnTo>
                    <a:lnTo>
                      <a:pt x="11282" y="331638"/>
                    </a:lnTo>
                    <a:lnTo>
                      <a:pt x="2085" y="369891"/>
                    </a:lnTo>
                    <a:lnTo>
                      <a:pt x="0" y="406809"/>
                    </a:lnTo>
                    <a:lnTo>
                      <a:pt x="3521" y="443668"/>
                    </a:lnTo>
                    <a:lnTo>
                      <a:pt x="11146" y="481743"/>
                    </a:lnTo>
                    <a:lnTo>
                      <a:pt x="32694" y="566648"/>
                    </a:lnTo>
                    <a:lnTo>
                      <a:pt x="43609" y="616028"/>
                    </a:lnTo>
                    <a:lnTo>
                      <a:pt x="52614" y="671728"/>
                    </a:lnTo>
                    <a:lnTo>
                      <a:pt x="61887" y="746827"/>
                    </a:lnTo>
                    <a:lnTo>
                      <a:pt x="66603" y="799407"/>
                    </a:lnTo>
                    <a:lnTo>
                      <a:pt x="68225" y="854261"/>
                    </a:lnTo>
                    <a:lnTo>
                      <a:pt x="68215" y="936180"/>
                    </a:lnTo>
                    <a:lnTo>
                      <a:pt x="101631" y="969968"/>
                    </a:lnTo>
                    <a:lnTo>
                      <a:pt x="138731" y="996797"/>
                    </a:lnTo>
                    <a:lnTo>
                      <a:pt x="178667" y="1016627"/>
                    </a:lnTo>
                    <a:lnTo>
                      <a:pt x="220592" y="1029415"/>
                    </a:lnTo>
                    <a:lnTo>
                      <a:pt x="263658" y="1035119"/>
                    </a:lnTo>
                    <a:lnTo>
                      <a:pt x="307017" y="1033696"/>
                    </a:lnTo>
                    <a:lnTo>
                      <a:pt x="349819" y="1025106"/>
                    </a:lnTo>
                    <a:lnTo>
                      <a:pt x="391218" y="1009306"/>
                    </a:lnTo>
                    <a:lnTo>
                      <a:pt x="430365" y="986254"/>
                    </a:lnTo>
                    <a:lnTo>
                      <a:pt x="466413" y="955908"/>
                    </a:lnTo>
                    <a:lnTo>
                      <a:pt x="468221" y="923052"/>
                    </a:lnTo>
                    <a:lnTo>
                      <a:pt x="474134" y="879018"/>
                    </a:lnTo>
                    <a:lnTo>
                      <a:pt x="484144" y="825580"/>
                    </a:lnTo>
                    <a:lnTo>
                      <a:pt x="497301" y="765458"/>
                    </a:lnTo>
                    <a:lnTo>
                      <a:pt x="512656" y="701370"/>
                    </a:lnTo>
                    <a:lnTo>
                      <a:pt x="529259" y="636032"/>
                    </a:lnTo>
                    <a:lnTo>
                      <a:pt x="541895" y="584994"/>
                    </a:lnTo>
                    <a:lnTo>
                      <a:pt x="553348" y="533707"/>
                    </a:lnTo>
                    <a:lnTo>
                      <a:pt x="563620" y="482195"/>
                    </a:lnTo>
                    <a:lnTo>
                      <a:pt x="572712" y="430477"/>
                    </a:lnTo>
                    <a:lnTo>
                      <a:pt x="580626" y="378574"/>
                    </a:lnTo>
                    <a:lnTo>
                      <a:pt x="587362" y="326507"/>
                    </a:lnTo>
                    <a:lnTo>
                      <a:pt x="592921" y="274296"/>
                    </a:lnTo>
                    <a:lnTo>
                      <a:pt x="597306" y="221963"/>
                    </a:lnTo>
                    <a:lnTo>
                      <a:pt x="600517" y="169529"/>
                    </a:lnTo>
                    <a:lnTo>
                      <a:pt x="602556" y="117013"/>
                    </a:lnTo>
                    <a:lnTo>
                      <a:pt x="603424" y="64437"/>
                    </a:lnTo>
                    <a:lnTo>
                      <a:pt x="603655" y="21297"/>
                    </a:lnTo>
                    <a:lnTo>
                      <a:pt x="572542" y="12799"/>
                    </a:lnTo>
                    <a:lnTo>
                      <a:pt x="523214" y="7059"/>
                    </a:lnTo>
                    <a:lnTo>
                      <a:pt x="463881" y="3494"/>
                    </a:lnTo>
                    <a:lnTo>
                      <a:pt x="402756" y="1519"/>
                    </a:lnTo>
                    <a:lnTo>
                      <a:pt x="307978" y="0"/>
                    </a:lnTo>
                    <a:close/>
                  </a:path>
                </a:pathLst>
              </a:custGeom>
              <a:solidFill>
                <a:srgbClr val="F6D392"/>
              </a:solidFill>
            </p:spPr>
            <p:txBody>
              <a:bodyPr wrap="square" lIns="0" tIns="0" rIns="0" bIns="0" rtlCol="0"/>
              <a:lstStyle/>
              <a:p>
                <a:endParaRPr sz="662"/>
              </a:p>
            </p:txBody>
          </p:sp>
          <p:sp>
            <p:nvSpPr>
              <p:cNvPr id="70" name="object 10">
                <a:extLst>
                  <a:ext uri="{FF2B5EF4-FFF2-40B4-BE49-F238E27FC236}">
                    <a16:creationId xmlns:a16="http://schemas.microsoft.com/office/drawing/2014/main" id="{DB358BBC-5D8A-624F-8D16-3AFFE2586746}"/>
                  </a:ext>
                </a:extLst>
              </p:cNvPr>
              <p:cNvSpPr/>
              <p:nvPr/>
            </p:nvSpPr>
            <p:spPr>
              <a:xfrm>
                <a:off x="16156974" y="6098704"/>
                <a:ext cx="152400" cy="305435"/>
              </a:xfrm>
              <a:custGeom>
                <a:avLst/>
                <a:gdLst/>
                <a:ahLst/>
                <a:cxnLst/>
                <a:rect l="l" t="t" r="r" b="b"/>
                <a:pathLst>
                  <a:path w="152400" h="305435">
                    <a:moveTo>
                      <a:pt x="251" y="0"/>
                    </a:moveTo>
                    <a:lnTo>
                      <a:pt x="2337" y="24803"/>
                    </a:lnTo>
                    <a:lnTo>
                      <a:pt x="6743" y="83107"/>
                    </a:lnTo>
                    <a:lnTo>
                      <a:pt x="10685" y="150748"/>
                    </a:lnTo>
                    <a:lnTo>
                      <a:pt x="11381" y="203564"/>
                    </a:lnTo>
                    <a:lnTo>
                      <a:pt x="10367" y="222166"/>
                    </a:lnTo>
                    <a:lnTo>
                      <a:pt x="8843" y="238977"/>
                    </a:lnTo>
                    <a:lnTo>
                      <a:pt x="5743" y="263546"/>
                    </a:lnTo>
                    <a:lnTo>
                      <a:pt x="0" y="305425"/>
                    </a:lnTo>
                    <a:lnTo>
                      <a:pt x="22986" y="300349"/>
                    </a:lnTo>
                    <a:lnTo>
                      <a:pt x="46771" y="295627"/>
                    </a:lnTo>
                    <a:lnTo>
                      <a:pt x="74353" y="290891"/>
                    </a:lnTo>
                    <a:lnTo>
                      <a:pt x="127550" y="280977"/>
                    </a:lnTo>
                    <a:lnTo>
                      <a:pt x="149787" y="269972"/>
                    </a:lnTo>
                    <a:lnTo>
                      <a:pt x="151851" y="252600"/>
                    </a:lnTo>
                    <a:lnTo>
                      <a:pt x="144529" y="223584"/>
                    </a:lnTo>
                    <a:lnTo>
                      <a:pt x="138121" y="193383"/>
                    </a:lnTo>
                    <a:lnTo>
                      <a:pt x="135357" y="164836"/>
                    </a:lnTo>
                    <a:lnTo>
                      <a:pt x="135671" y="121311"/>
                    </a:lnTo>
                    <a:lnTo>
                      <a:pt x="138498" y="46176"/>
                    </a:lnTo>
                    <a:lnTo>
                      <a:pt x="251" y="0"/>
                    </a:lnTo>
                    <a:close/>
                  </a:path>
                </a:pathLst>
              </a:custGeom>
              <a:solidFill>
                <a:srgbClr val="F7DDCA"/>
              </a:solidFill>
            </p:spPr>
            <p:txBody>
              <a:bodyPr wrap="square" lIns="0" tIns="0" rIns="0" bIns="0" rtlCol="0"/>
              <a:lstStyle/>
              <a:p>
                <a:endParaRPr sz="662"/>
              </a:p>
            </p:txBody>
          </p:sp>
          <p:sp>
            <p:nvSpPr>
              <p:cNvPr id="71" name="object 11">
                <a:extLst>
                  <a:ext uri="{FF2B5EF4-FFF2-40B4-BE49-F238E27FC236}">
                    <a16:creationId xmlns:a16="http://schemas.microsoft.com/office/drawing/2014/main" id="{1DE0C42C-28E7-5F4D-99B2-BE35C49310AE}"/>
                  </a:ext>
                </a:extLst>
              </p:cNvPr>
              <p:cNvSpPr/>
              <p:nvPr/>
            </p:nvSpPr>
            <p:spPr>
              <a:xfrm>
                <a:off x="16157227" y="6098707"/>
                <a:ext cx="131880" cy="130435"/>
              </a:xfrm>
              <a:prstGeom prst="rect">
                <a:avLst/>
              </a:prstGeom>
              <a:blipFill>
                <a:blip r:embed="rId3" cstate="print"/>
                <a:stretch>
                  <a:fillRect/>
                </a:stretch>
              </a:blipFill>
            </p:spPr>
            <p:txBody>
              <a:bodyPr wrap="square" lIns="0" tIns="0" rIns="0" bIns="0" rtlCol="0"/>
              <a:lstStyle/>
              <a:p>
                <a:endParaRPr sz="662"/>
              </a:p>
            </p:txBody>
          </p:sp>
          <p:sp>
            <p:nvSpPr>
              <p:cNvPr id="72" name="object 12">
                <a:extLst>
                  <a:ext uri="{FF2B5EF4-FFF2-40B4-BE49-F238E27FC236}">
                    <a16:creationId xmlns:a16="http://schemas.microsoft.com/office/drawing/2014/main" id="{30754AED-563F-5141-8C03-314DD7D78DBF}"/>
                  </a:ext>
                </a:extLst>
              </p:cNvPr>
              <p:cNvSpPr/>
              <p:nvPr/>
            </p:nvSpPr>
            <p:spPr>
              <a:xfrm>
                <a:off x="16084787" y="5780461"/>
                <a:ext cx="285750" cy="410845"/>
              </a:xfrm>
              <a:custGeom>
                <a:avLst/>
                <a:gdLst/>
                <a:ahLst/>
                <a:cxnLst/>
                <a:rect l="l" t="t" r="r" b="b"/>
                <a:pathLst>
                  <a:path w="285750" h="410845">
                    <a:moveTo>
                      <a:pt x="130296" y="0"/>
                    </a:moveTo>
                    <a:lnTo>
                      <a:pt x="90866" y="11516"/>
                    </a:lnTo>
                    <a:lnTo>
                      <a:pt x="60552" y="35683"/>
                    </a:lnTo>
                    <a:lnTo>
                      <a:pt x="38105" y="69524"/>
                    </a:lnTo>
                    <a:lnTo>
                      <a:pt x="22276" y="110059"/>
                    </a:lnTo>
                    <a:lnTo>
                      <a:pt x="11817" y="154310"/>
                    </a:lnTo>
                    <a:lnTo>
                      <a:pt x="5478" y="199298"/>
                    </a:lnTo>
                    <a:lnTo>
                      <a:pt x="2012" y="242044"/>
                    </a:lnTo>
                    <a:lnTo>
                      <a:pt x="0" y="284422"/>
                    </a:lnTo>
                    <a:lnTo>
                      <a:pt x="1242" y="326522"/>
                    </a:lnTo>
                    <a:lnTo>
                      <a:pt x="9262" y="363916"/>
                    </a:lnTo>
                    <a:lnTo>
                      <a:pt x="27582" y="392175"/>
                    </a:lnTo>
                    <a:lnTo>
                      <a:pt x="57811" y="407462"/>
                    </a:lnTo>
                    <a:lnTo>
                      <a:pt x="97372" y="410317"/>
                    </a:lnTo>
                    <a:lnTo>
                      <a:pt x="142015" y="401545"/>
                    </a:lnTo>
                    <a:lnTo>
                      <a:pt x="187493" y="381945"/>
                    </a:lnTo>
                    <a:lnTo>
                      <a:pt x="231132" y="347642"/>
                    </a:lnTo>
                    <a:lnTo>
                      <a:pt x="260674" y="304366"/>
                    </a:lnTo>
                    <a:lnTo>
                      <a:pt x="278078" y="255855"/>
                    </a:lnTo>
                    <a:lnTo>
                      <a:pt x="285308" y="205844"/>
                    </a:lnTo>
                    <a:lnTo>
                      <a:pt x="284322" y="158071"/>
                    </a:lnTo>
                    <a:lnTo>
                      <a:pt x="277084" y="116273"/>
                    </a:lnTo>
                    <a:lnTo>
                      <a:pt x="247114" y="48819"/>
                    </a:lnTo>
                    <a:lnTo>
                      <a:pt x="212395" y="16291"/>
                    </a:lnTo>
                    <a:lnTo>
                      <a:pt x="130296" y="0"/>
                    </a:lnTo>
                    <a:close/>
                  </a:path>
                </a:pathLst>
              </a:custGeom>
              <a:solidFill>
                <a:srgbClr val="F7DDCA"/>
              </a:solidFill>
            </p:spPr>
            <p:txBody>
              <a:bodyPr wrap="square" lIns="0" tIns="0" rIns="0" bIns="0" rtlCol="0"/>
              <a:lstStyle/>
              <a:p>
                <a:endParaRPr sz="662"/>
              </a:p>
            </p:txBody>
          </p:sp>
          <p:sp>
            <p:nvSpPr>
              <p:cNvPr id="73" name="object 13">
                <a:extLst>
                  <a:ext uri="{FF2B5EF4-FFF2-40B4-BE49-F238E27FC236}">
                    <a16:creationId xmlns:a16="http://schemas.microsoft.com/office/drawing/2014/main" id="{9604F9A7-46EC-014A-B89E-5474EF71030A}"/>
                  </a:ext>
                </a:extLst>
              </p:cNvPr>
              <p:cNvSpPr/>
              <p:nvPr/>
            </p:nvSpPr>
            <p:spPr>
              <a:xfrm>
                <a:off x="16350930" y="5956849"/>
                <a:ext cx="69634" cy="103043"/>
              </a:xfrm>
              <a:prstGeom prst="rect">
                <a:avLst/>
              </a:prstGeom>
              <a:blipFill>
                <a:blip r:embed="rId4" cstate="print"/>
                <a:stretch>
                  <a:fillRect/>
                </a:stretch>
              </a:blipFill>
            </p:spPr>
            <p:txBody>
              <a:bodyPr wrap="square" lIns="0" tIns="0" rIns="0" bIns="0" rtlCol="0"/>
              <a:lstStyle/>
              <a:p>
                <a:endParaRPr sz="662"/>
              </a:p>
            </p:txBody>
          </p:sp>
        </p:grpSp>
        <p:sp>
          <p:nvSpPr>
            <p:cNvPr id="26" name="object 14">
              <a:extLst>
                <a:ext uri="{FF2B5EF4-FFF2-40B4-BE49-F238E27FC236}">
                  <a16:creationId xmlns:a16="http://schemas.microsoft.com/office/drawing/2014/main" id="{D50E40DF-B3F2-8647-95CD-DA43682E0A66}"/>
                </a:ext>
              </a:extLst>
            </p:cNvPr>
            <p:cNvSpPr/>
            <p:nvPr/>
          </p:nvSpPr>
          <p:spPr>
            <a:xfrm>
              <a:off x="16644188" y="9863304"/>
              <a:ext cx="168874" cy="141754"/>
            </a:xfrm>
            <a:prstGeom prst="rect">
              <a:avLst/>
            </a:prstGeom>
            <a:blipFill>
              <a:blip r:embed="rId5" cstate="print"/>
              <a:stretch>
                <a:fillRect/>
              </a:stretch>
            </a:blipFill>
          </p:spPr>
          <p:txBody>
            <a:bodyPr wrap="square" lIns="0" tIns="0" rIns="0" bIns="0" rtlCol="0"/>
            <a:lstStyle/>
            <a:p>
              <a:endParaRPr sz="662"/>
            </a:p>
          </p:txBody>
        </p:sp>
        <p:sp>
          <p:nvSpPr>
            <p:cNvPr id="29" name="object 15">
              <a:extLst>
                <a:ext uri="{FF2B5EF4-FFF2-40B4-BE49-F238E27FC236}">
                  <a16:creationId xmlns:a16="http://schemas.microsoft.com/office/drawing/2014/main" id="{54AB0D70-9586-FE4F-A2CF-A9A56F9EC16F}"/>
                </a:ext>
              </a:extLst>
            </p:cNvPr>
            <p:cNvSpPr/>
            <p:nvPr/>
          </p:nvSpPr>
          <p:spPr>
            <a:xfrm>
              <a:off x="15683258" y="9836615"/>
              <a:ext cx="406400" cy="146685"/>
            </a:xfrm>
            <a:custGeom>
              <a:avLst/>
              <a:gdLst/>
              <a:ahLst/>
              <a:cxnLst/>
              <a:rect l="l" t="t" r="r" b="b"/>
              <a:pathLst>
                <a:path w="406400" h="146684">
                  <a:moveTo>
                    <a:pt x="398205" y="0"/>
                  </a:moveTo>
                  <a:lnTo>
                    <a:pt x="336571" y="31012"/>
                  </a:lnTo>
                  <a:lnTo>
                    <a:pt x="281349" y="49039"/>
                  </a:lnTo>
                  <a:lnTo>
                    <a:pt x="219878" y="64489"/>
                  </a:lnTo>
                  <a:lnTo>
                    <a:pt x="159675" y="74169"/>
                  </a:lnTo>
                  <a:lnTo>
                    <a:pt x="108256" y="74887"/>
                  </a:lnTo>
                  <a:lnTo>
                    <a:pt x="71691" y="90959"/>
                  </a:lnTo>
                  <a:lnTo>
                    <a:pt x="39975" y="103718"/>
                  </a:lnTo>
                  <a:lnTo>
                    <a:pt x="15861" y="114778"/>
                  </a:lnTo>
                  <a:lnTo>
                    <a:pt x="2102" y="125755"/>
                  </a:lnTo>
                  <a:lnTo>
                    <a:pt x="0" y="131949"/>
                  </a:lnTo>
                  <a:lnTo>
                    <a:pt x="1288" y="138438"/>
                  </a:lnTo>
                  <a:lnTo>
                    <a:pt x="6192" y="143784"/>
                  </a:lnTo>
                  <a:lnTo>
                    <a:pt x="14939" y="146550"/>
                  </a:lnTo>
                  <a:lnTo>
                    <a:pt x="402090" y="146550"/>
                  </a:lnTo>
                  <a:lnTo>
                    <a:pt x="405980" y="128871"/>
                  </a:lnTo>
                  <a:lnTo>
                    <a:pt x="406171" y="88561"/>
                  </a:lnTo>
                  <a:lnTo>
                    <a:pt x="403350" y="40607"/>
                  </a:lnTo>
                  <a:lnTo>
                    <a:pt x="398205" y="0"/>
                  </a:lnTo>
                  <a:close/>
                </a:path>
              </a:pathLst>
            </a:custGeom>
            <a:solidFill>
              <a:srgbClr val="124634"/>
            </a:solidFill>
          </p:spPr>
          <p:txBody>
            <a:bodyPr wrap="square" lIns="0" tIns="0" rIns="0" bIns="0" rtlCol="0"/>
            <a:lstStyle/>
            <a:p>
              <a:endParaRPr sz="662"/>
            </a:p>
          </p:txBody>
        </p:sp>
        <p:grpSp>
          <p:nvGrpSpPr>
            <p:cNvPr id="30" name="object 16">
              <a:extLst>
                <a:ext uri="{FF2B5EF4-FFF2-40B4-BE49-F238E27FC236}">
                  <a16:creationId xmlns:a16="http://schemas.microsoft.com/office/drawing/2014/main" id="{CF828409-5BE2-394A-B235-3386905F17B1}"/>
                </a:ext>
              </a:extLst>
            </p:cNvPr>
            <p:cNvGrpSpPr/>
            <p:nvPr/>
          </p:nvGrpSpPr>
          <p:grpSpPr>
            <a:xfrm>
              <a:off x="15243734" y="5747832"/>
              <a:ext cx="1759585" cy="2776220"/>
              <a:chOff x="15243734" y="5747832"/>
              <a:chExt cx="1759585" cy="2776220"/>
            </a:xfrm>
          </p:grpSpPr>
          <p:sp>
            <p:nvSpPr>
              <p:cNvPr id="64" name="object 17">
                <a:extLst>
                  <a:ext uri="{FF2B5EF4-FFF2-40B4-BE49-F238E27FC236}">
                    <a16:creationId xmlns:a16="http://schemas.microsoft.com/office/drawing/2014/main" id="{ECD8D8E6-693E-B246-A8A4-70D3F4752EB3}"/>
                  </a:ext>
                </a:extLst>
              </p:cNvPr>
              <p:cNvSpPr/>
              <p:nvPr/>
            </p:nvSpPr>
            <p:spPr>
              <a:xfrm>
                <a:off x="15243734" y="6732044"/>
                <a:ext cx="941705" cy="508634"/>
              </a:xfrm>
              <a:custGeom>
                <a:avLst/>
                <a:gdLst/>
                <a:ahLst/>
                <a:cxnLst/>
                <a:rect l="l" t="t" r="r" b="b"/>
                <a:pathLst>
                  <a:path w="941705" h="508634">
                    <a:moveTo>
                      <a:pt x="3780" y="39653"/>
                    </a:moveTo>
                    <a:lnTo>
                      <a:pt x="797" y="41204"/>
                    </a:lnTo>
                    <a:lnTo>
                      <a:pt x="0" y="49350"/>
                    </a:lnTo>
                    <a:lnTo>
                      <a:pt x="88" y="51130"/>
                    </a:lnTo>
                    <a:lnTo>
                      <a:pt x="5486" y="114802"/>
                    </a:lnTo>
                    <a:lnTo>
                      <a:pt x="36868" y="165368"/>
                    </a:lnTo>
                    <a:lnTo>
                      <a:pt x="63687" y="201838"/>
                    </a:lnTo>
                    <a:lnTo>
                      <a:pt x="92329" y="228249"/>
                    </a:lnTo>
                    <a:lnTo>
                      <a:pt x="136399" y="257432"/>
                    </a:lnTo>
                    <a:lnTo>
                      <a:pt x="199407" y="286661"/>
                    </a:lnTo>
                    <a:lnTo>
                      <a:pt x="226001" y="301775"/>
                    </a:lnTo>
                    <a:lnTo>
                      <a:pt x="264941" y="322921"/>
                    </a:lnTo>
                    <a:lnTo>
                      <a:pt x="313287" y="348424"/>
                    </a:lnTo>
                    <a:lnTo>
                      <a:pt x="368098" y="376611"/>
                    </a:lnTo>
                    <a:lnTo>
                      <a:pt x="426437" y="405806"/>
                    </a:lnTo>
                    <a:lnTo>
                      <a:pt x="485361" y="434336"/>
                    </a:lnTo>
                    <a:lnTo>
                      <a:pt x="541933" y="460526"/>
                    </a:lnTo>
                    <a:lnTo>
                      <a:pt x="593212" y="482703"/>
                    </a:lnTo>
                    <a:lnTo>
                      <a:pt x="636258" y="499190"/>
                    </a:lnTo>
                    <a:lnTo>
                      <a:pt x="685895" y="508403"/>
                    </a:lnTo>
                    <a:lnTo>
                      <a:pt x="702992" y="490862"/>
                    </a:lnTo>
                    <a:lnTo>
                      <a:pt x="728328" y="454060"/>
                    </a:lnTo>
                    <a:lnTo>
                      <a:pt x="759517" y="402978"/>
                    </a:lnTo>
                    <a:lnTo>
                      <a:pt x="794172" y="342602"/>
                    </a:lnTo>
                    <a:lnTo>
                      <a:pt x="806146" y="320925"/>
                    </a:lnTo>
                    <a:lnTo>
                      <a:pt x="597321" y="320922"/>
                    </a:lnTo>
                    <a:lnTo>
                      <a:pt x="553758" y="306417"/>
                    </a:lnTo>
                    <a:lnTo>
                      <a:pt x="232773" y="181648"/>
                    </a:lnTo>
                    <a:lnTo>
                      <a:pt x="232628" y="181638"/>
                    </a:lnTo>
                    <a:lnTo>
                      <a:pt x="229993" y="179690"/>
                    </a:lnTo>
                    <a:lnTo>
                      <a:pt x="216032" y="155911"/>
                    </a:lnTo>
                    <a:lnTo>
                      <a:pt x="65872" y="155911"/>
                    </a:lnTo>
                    <a:lnTo>
                      <a:pt x="55370" y="145136"/>
                    </a:lnTo>
                    <a:lnTo>
                      <a:pt x="26774" y="107651"/>
                    </a:lnTo>
                    <a:lnTo>
                      <a:pt x="25714" y="96717"/>
                    </a:lnTo>
                    <a:lnTo>
                      <a:pt x="22030" y="72827"/>
                    </a:lnTo>
                    <a:lnTo>
                      <a:pt x="14970" y="49350"/>
                    </a:lnTo>
                    <a:lnTo>
                      <a:pt x="3780" y="39653"/>
                    </a:lnTo>
                    <a:close/>
                  </a:path>
                  <a:path w="941705" h="508634">
                    <a:moveTo>
                      <a:pt x="736961" y="27402"/>
                    </a:moveTo>
                    <a:lnTo>
                      <a:pt x="721181" y="71985"/>
                    </a:lnTo>
                    <a:lnTo>
                      <a:pt x="684310" y="170750"/>
                    </a:lnTo>
                    <a:lnTo>
                      <a:pt x="642054" y="271220"/>
                    </a:lnTo>
                    <a:lnTo>
                      <a:pt x="610117" y="320922"/>
                    </a:lnTo>
                    <a:lnTo>
                      <a:pt x="597330" y="320925"/>
                    </a:lnTo>
                    <a:lnTo>
                      <a:pt x="806148" y="320922"/>
                    </a:lnTo>
                    <a:lnTo>
                      <a:pt x="829906" y="277914"/>
                    </a:lnTo>
                    <a:lnTo>
                      <a:pt x="864334" y="213899"/>
                    </a:lnTo>
                    <a:lnTo>
                      <a:pt x="895069" y="155540"/>
                    </a:lnTo>
                    <a:lnTo>
                      <a:pt x="919810" y="107651"/>
                    </a:lnTo>
                    <a:lnTo>
                      <a:pt x="941248" y="64238"/>
                    </a:lnTo>
                    <a:lnTo>
                      <a:pt x="736961" y="27402"/>
                    </a:lnTo>
                    <a:close/>
                  </a:path>
                  <a:path w="941705" h="508634">
                    <a:moveTo>
                      <a:pt x="232746" y="181638"/>
                    </a:moveTo>
                    <a:close/>
                  </a:path>
                  <a:path w="941705" h="508634">
                    <a:moveTo>
                      <a:pt x="10764" y="0"/>
                    </a:moveTo>
                    <a:lnTo>
                      <a:pt x="8053" y="705"/>
                    </a:lnTo>
                    <a:lnTo>
                      <a:pt x="9298" y="9922"/>
                    </a:lnTo>
                    <a:lnTo>
                      <a:pt x="16433" y="35735"/>
                    </a:lnTo>
                    <a:lnTo>
                      <a:pt x="31391" y="86227"/>
                    </a:lnTo>
                    <a:lnTo>
                      <a:pt x="55740" y="133644"/>
                    </a:lnTo>
                    <a:lnTo>
                      <a:pt x="64008" y="147639"/>
                    </a:lnTo>
                    <a:lnTo>
                      <a:pt x="65872" y="155911"/>
                    </a:lnTo>
                    <a:lnTo>
                      <a:pt x="216032" y="155911"/>
                    </a:lnTo>
                    <a:lnTo>
                      <a:pt x="199920" y="128467"/>
                    </a:lnTo>
                    <a:lnTo>
                      <a:pt x="198415" y="126689"/>
                    </a:lnTo>
                    <a:lnTo>
                      <a:pt x="87227" y="126689"/>
                    </a:lnTo>
                    <a:lnTo>
                      <a:pt x="81426" y="123298"/>
                    </a:lnTo>
                    <a:lnTo>
                      <a:pt x="55595" y="85160"/>
                    </a:lnTo>
                    <a:lnTo>
                      <a:pt x="43331" y="53474"/>
                    </a:lnTo>
                    <a:lnTo>
                      <a:pt x="37391" y="39496"/>
                    </a:lnTo>
                    <a:lnTo>
                      <a:pt x="28320" y="22262"/>
                    </a:lnTo>
                    <a:lnTo>
                      <a:pt x="20516" y="10084"/>
                    </a:lnTo>
                    <a:lnTo>
                      <a:pt x="14493" y="2738"/>
                    </a:lnTo>
                    <a:lnTo>
                      <a:pt x="10764" y="0"/>
                    </a:lnTo>
                    <a:close/>
                  </a:path>
                  <a:path w="941705" h="508634">
                    <a:moveTo>
                      <a:pt x="35632" y="2889"/>
                    </a:moveTo>
                    <a:lnTo>
                      <a:pt x="51947" y="66138"/>
                    </a:lnTo>
                    <a:lnTo>
                      <a:pt x="73111" y="105421"/>
                    </a:lnTo>
                    <a:lnTo>
                      <a:pt x="84362" y="118094"/>
                    </a:lnTo>
                    <a:lnTo>
                      <a:pt x="87651" y="123200"/>
                    </a:lnTo>
                    <a:lnTo>
                      <a:pt x="87227" y="126689"/>
                    </a:lnTo>
                    <a:lnTo>
                      <a:pt x="198415" y="126689"/>
                    </a:lnTo>
                    <a:lnTo>
                      <a:pt x="190386" y="117211"/>
                    </a:lnTo>
                    <a:lnTo>
                      <a:pt x="139116" y="117211"/>
                    </a:lnTo>
                    <a:lnTo>
                      <a:pt x="124720" y="108050"/>
                    </a:lnTo>
                    <a:lnTo>
                      <a:pt x="84793" y="75557"/>
                    </a:lnTo>
                    <a:lnTo>
                      <a:pt x="54527" y="27860"/>
                    </a:lnTo>
                    <a:lnTo>
                      <a:pt x="43149" y="10271"/>
                    </a:lnTo>
                    <a:lnTo>
                      <a:pt x="35632" y="2889"/>
                    </a:lnTo>
                    <a:close/>
                  </a:path>
                  <a:path w="941705" h="508634">
                    <a:moveTo>
                      <a:pt x="114708" y="45276"/>
                    </a:moveTo>
                    <a:lnTo>
                      <a:pt x="112591" y="54723"/>
                    </a:lnTo>
                    <a:lnTo>
                      <a:pt x="119827" y="71017"/>
                    </a:lnTo>
                    <a:lnTo>
                      <a:pt x="129732" y="87631"/>
                    </a:lnTo>
                    <a:lnTo>
                      <a:pt x="135619" y="98038"/>
                    </a:lnTo>
                    <a:lnTo>
                      <a:pt x="136791" y="101724"/>
                    </a:lnTo>
                    <a:lnTo>
                      <a:pt x="138896" y="109473"/>
                    </a:lnTo>
                    <a:lnTo>
                      <a:pt x="139116" y="117211"/>
                    </a:lnTo>
                    <a:lnTo>
                      <a:pt x="190386" y="117211"/>
                    </a:lnTo>
                    <a:lnTo>
                      <a:pt x="188298" y="114745"/>
                    </a:lnTo>
                    <a:lnTo>
                      <a:pt x="161826" y="84943"/>
                    </a:lnTo>
                    <a:lnTo>
                      <a:pt x="133098" y="56105"/>
                    </a:lnTo>
                    <a:lnTo>
                      <a:pt x="114708" y="45276"/>
                    </a:lnTo>
                    <a:close/>
                  </a:path>
                </a:pathLst>
              </a:custGeom>
              <a:solidFill>
                <a:srgbClr val="F7DDCA"/>
              </a:solidFill>
            </p:spPr>
            <p:txBody>
              <a:bodyPr wrap="square" lIns="0" tIns="0" rIns="0" bIns="0" rtlCol="0"/>
              <a:lstStyle/>
              <a:p>
                <a:endParaRPr sz="662"/>
              </a:p>
            </p:txBody>
          </p:sp>
          <p:sp>
            <p:nvSpPr>
              <p:cNvPr id="65" name="object 18">
                <a:extLst>
                  <a:ext uri="{FF2B5EF4-FFF2-40B4-BE49-F238E27FC236}">
                    <a16:creationId xmlns:a16="http://schemas.microsoft.com/office/drawing/2014/main" id="{ED54AF9A-0357-3A44-8A4A-CF9AC1091D5B}"/>
                  </a:ext>
                </a:extLst>
              </p:cNvPr>
              <p:cNvSpPr/>
              <p:nvPr/>
            </p:nvSpPr>
            <p:spPr>
              <a:xfrm>
                <a:off x="15946928" y="6397715"/>
                <a:ext cx="370205" cy="495934"/>
              </a:xfrm>
              <a:custGeom>
                <a:avLst/>
                <a:gdLst/>
                <a:ahLst/>
                <a:cxnLst/>
                <a:rect l="l" t="t" r="r" b="b"/>
                <a:pathLst>
                  <a:path w="370205" h="495934">
                    <a:moveTo>
                      <a:pt x="289635" y="0"/>
                    </a:moveTo>
                    <a:lnTo>
                      <a:pt x="212399" y="28115"/>
                    </a:lnTo>
                    <a:lnTo>
                      <a:pt x="177939" y="60970"/>
                    </a:lnTo>
                    <a:lnTo>
                      <a:pt x="147663" y="104299"/>
                    </a:lnTo>
                    <a:lnTo>
                      <a:pt x="0" y="348334"/>
                    </a:lnTo>
                    <a:lnTo>
                      <a:pt x="24836" y="375572"/>
                    </a:lnTo>
                    <a:lnTo>
                      <a:pt x="59062" y="399987"/>
                    </a:lnTo>
                    <a:lnTo>
                      <a:pt x="126030" y="435381"/>
                    </a:lnTo>
                    <a:lnTo>
                      <a:pt x="249091" y="495555"/>
                    </a:lnTo>
                    <a:lnTo>
                      <a:pt x="271891" y="452543"/>
                    </a:lnTo>
                    <a:lnTo>
                      <a:pt x="319960" y="349056"/>
                    </a:lnTo>
                    <a:lnTo>
                      <a:pt x="362800" y="223412"/>
                    </a:lnTo>
                    <a:lnTo>
                      <a:pt x="369915" y="113933"/>
                    </a:lnTo>
                    <a:lnTo>
                      <a:pt x="361513" y="97287"/>
                    </a:lnTo>
                    <a:lnTo>
                      <a:pt x="340820" y="60049"/>
                    </a:lnTo>
                    <a:lnTo>
                      <a:pt x="314605" y="21269"/>
                    </a:lnTo>
                    <a:lnTo>
                      <a:pt x="289635" y="0"/>
                    </a:lnTo>
                    <a:close/>
                  </a:path>
                </a:pathLst>
              </a:custGeom>
              <a:solidFill>
                <a:srgbClr val="F3C56E"/>
              </a:solidFill>
            </p:spPr>
            <p:txBody>
              <a:bodyPr wrap="square" lIns="0" tIns="0" rIns="0" bIns="0" rtlCol="0"/>
              <a:lstStyle/>
              <a:p>
                <a:endParaRPr sz="662"/>
              </a:p>
            </p:txBody>
          </p:sp>
          <p:sp>
            <p:nvSpPr>
              <p:cNvPr id="66" name="object 19">
                <a:extLst>
                  <a:ext uri="{FF2B5EF4-FFF2-40B4-BE49-F238E27FC236}">
                    <a16:creationId xmlns:a16="http://schemas.microsoft.com/office/drawing/2014/main" id="{D09037C6-EE08-7E4E-875D-E2C31F84DC0F}"/>
                  </a:ext>
                </a:extLst>
              </p:cNvPr>
              <p:cNvSpPr/>
              <p:nvPr/>
            </p:nvSpPr>
            <p:spPr>
              <a:xfrm>
                <a:off x="16141904" y="5747832"/>
                <a:ext cx="861694" cy="1277620"/>
              </a:xfrm>
              <a:custGeom>
                <a:avLst/>
                <a:gdLst/>
                <a:ahLst/>
                <a:cxnLst/>
                <a:rect l="l" t="t" r="r" b="b"/>
                <a:pathLst>
                  <a:path w="861694" h="1277620">
                    <a:moveTo>
                      <a:pt x="144629" y="0"/>
                    </a:moveTo>
                    <a:lnTo>
                      <a:pt x="97597" y="1474"/>
                    </a:lnTo>
                    <a:lnTo>
                      <a:pt x="53170" y="16838"/>
                    </a:lnTo>
                    <a:lnTo>
                      <a:pt x="15061" y="50790"/>
                    </a:lnTo>
                    <a:lnTo>
                      <a:pt x="0" y="119679"/>
                    </a:lnTo>
                    <a:lnTo>
                      <a:pt x="8703" y="162081"/>
                    </a:lnTo>
                    <a:lnTo>
                      <a:pt x="24923" y="207859"/>
                    </a:lnTo>
                    <a:lnTo>
                      <a:pt x="46182" y="255566"/>
                    </a:lnTo>
                    <a:lnTo>
                      <a:pt x="69999" y="303757"/>
                    </a:lnTo>
                    <a:lnTo>
                      <a:pt x="93895" y="350984"/>
                    </a:lnTo>
                    <a:lnTo>
                      <a:pt x="115391" y="395802"/>
                    </a:lnTo>
                    <a:lnTo>
                      <a:pt x="132008" y="436763"/>
                    </a:lnTo>
                    <a:lnTo>
                      <a:pt x="141267" y="472421"/>
                    </a:lnTo>
                    <a:lnTo>
                      <a:pt x="138779" y="519474"/>
                    </a:lnTo>
                    <a:lnTo>
                      <a:pt x="121301" y="559079"/>
                    </a:lnTo>
                    <a:lnTo>
                      <a:pt x="96749" y="596094"/>
                    </a:lnTo>
                    <a:lnTo>
                      <a:pt x="73038" y="635377"/>
                    </a:lnTo>
                    <a:lnTo>
                      <a:pt x="58086" y="681786"/>
                    </a:lnTo>
                    <a:lnTo>
                      <a:pt x="55684" y="728426"/>
                    </a:lnTo>
                    <a:lnTo>
                      <a:pt x="60021" y="783279"/>
                    </a:lnTo>
                    <a:lnTo>
                      <a:pt x="69420" y="842251"/>
                    </a:lnTo>
                    <a:lnTo>
                      <a:pt x="82201" y="901247"/>
                    </a:lnTo>
                    <a:lnTo>
                      <a:pt x="96686" y="956174"/>
                    </a:lnTo>
                    <a:lnTo>
                      <a:pt x="111196" y="1002936"/>
                    </a:lnTo>
                    <a:lnTo>
                      <a:pt x="148640" y="1091993"/>
                    </a:lnTo>
                    <a:lnTo>
                      <a:pt x="173018" y="1136728"/>
                    </a:lnTo>
                    <a:lnTo>
                      <a:pt x="199442" y="1173019"/>
                    </a:lnTo>
                    <a:lnTo>
                      <a:pt x="230167" y="1202236"/>
                    </a:lnTo>
                    <a:lnTo>
                      <a:pt x="267451" y="1225751"/>
                    </a:lnTo>
                    <a:lnTo>
                      <a:pt x="313548" y="1244936"/>
                    </a:lnTo>
                    <a:lnTo>
                      <a:pt x="370715" y="1261162"/>
                    </a:lnTo>
                    <a:lnTo>
                      <a:pt x="421750" y="1271161"/>
                    </a:lnTo>
                    <a:lnTo>
                      <a:pt x="471411" y="1276493"/>
                    </a:lnTo>
                    <a:lnTo>
                      <a:pt x="519409" y="1277261"/>
                    </a:lnTo>
                    <a:lnTo>
                      <a:pt x="565457" y="1273572"/>
                    </a:lnTo>
                    <a:lnTo>
                      <a:pt x="609267" y="1265529"/>
                    </a:lnTo>
                    <a:lnTo>
                      <a:pt x="650551" y="1253239"/>
                    </a:lnTo>
                    <a:lnTo>
                      <a:pt x="689022" y="1236807"/>
                    </a:lnTo>
                    <a:lnTo>
                      <a:pt x="724392" y="1216337"/>
                    </a:lnTo>
                    <a:lnTo>
                      <a:pt x="756372" y="1191935"/>
                    </a:lnTo>
                    <a:lnTo>
                      <a:pt x="784676" y="1163705"/>
                    </a:lnTo>
                    <a:lnTo>
                      <a:pt x="809015" y="1131753"/>
                    </a:lnTo>
                    <a:lnTo>
                      <a:pt x="829102" y="1096185"/>
                    </a:lnTo>
                    <a:lnTo>
                      <a:pt x="844649" y="1057104"/>
                    </a:lnTo>
                    <a:lnTo>
                      <a:pt x="855368" y="1014617"/>
                    </a:lnTo>
                    <a:lnTo>
                      <a:pt x="860971" y="968828"/>
                    </a:lnTo>
                    <a:lnTo>
                      <a:pt x="861171" y="919842"/>
                    </a:lnTo>
                    <a:lnTo>
                      <a:pt x="855825" y="861774"/>
                    </a:lnTo>
                    <a:lnTo>
                      <a:pt x="846231" y="810949"/>
                    </a:lnTo>
                    <a:lnTo>
                      <a:pt x="832506" y="766454"/>
                    </a:lnTo>
                    <a:lnTo>
                      <a:pt x="814764" y="727377"/>
                    </a:lnTo>
                    <a:lnTo>
                      <a:pt x="793121" y="692803"/>
                    </a:lnTo>
                    <a:lnTo>
                      <a:pt x="767693" y="661821"/>
                    </a:lnTo>
                    <a:lnTo>
                      <a:pt x="738595" y="633516"/>
                    </a:lnTo>
                    <a:lnTo>
                      <a:pt x="705943" y="606977"/>
                    </a:lnTo>
                    <a:lnTo>
                      <a:pt x="669853" y="581289"/>
                    </a:lnTo>
                    <a:lnTo>
                      <a:pt x="630439" y="555540"/>
                    </a:lnTo>
                    <a:lnTo>
                      <a:pt x="587819" y="528817"/>
                    </a:lnTo>
                    <a:lnTo>
                      <a:pt x="571235" y="513850"/>
                    </a:lnTo>
                    <a:lnTo>
                      <a:pt x="543639" y="463871"/>
                    </a:lnTo>
                    <a:lnTo>
                      <a:pt x="518671" y="393789"/>
                    </a:lnTo>
                    <a:lnTo>
                      <a:pt x="505372" y="353692"/>
                    </a:lnTo>
                    <a:lnTo>
                      <a:pt x="490570" y="311549"/>
                    </a:lnTo>
                    <a:lnTo>
                      <a:pt x="473545" y="268353"/>
                    </a:lnTo>
                    <a:lnTo>
                      <a:pt x="453578" y="225097"/>
                    </a:lnTo>
                    <a:lnTo>
                      <a:pt x="429947" y="182775"/>
                    </a:lnTo>
                    <a:lnTo>
                      <a:pt x="401934" y="142379"/>
                    </a:lnTo>
                    <a:lnTo>
                      <a:pt x="368817" y="104902"/>
                    </a:lnTo>
                    <a:lnTo>
                      <a:pt x="329878" y="71338"/>
                    </a:lnTo>
                    <a:lnTo>
                      <a:pt x="284396" y="42680"/>
                    </a:lnTo>
                    <a:lnTo>
                      <a:pt x="231651" y="19922"/>
                    </a:lnTo>
                    <a:lnTo>
                      <a:pt x="190552" y="7715"/>
                    </a:lnTo>
                    <a:lnTo>
                      <a:pt x="144629" y="0"/>
                    </a:lnTo>
                    <a:close/>
                  </a:path>
                </a:pathLst>
              </a:custGeom>
              <a:solidFill>
                <a:srgbClr val="124634"/>
              </a:solidFill>
            </p:spPr>
            <p:txBody>
              <a:bodyPr wrap="square" lIns="0" tIns="0" rIns="0" bIns="0" rtlCol="0"/>
              <a:lstStyle/>
              <a:p>
                <a:endParaRPr sz="662"/>
              </a:p>
            </p:txBody>
          </p:sp>
          <p:sp>
            <p:nvSpPr>
              <p:cNvPr id="67" name="object 20">
                <a:extLst>
                  <a:ext uri="{FF2B5EF4-FFF2-40B4-BE49-F238E27FC236}">
                    <a16:creationId xmlns:a16="http://schemas.microsoft.com/office/drawing/2014/main" id="{9A069DD2-6C9B-CA4C-B34F-881657700365}"/>
                  </a:ext>
                </a:extLst>
              </p:cNvPr>
              <p:cNvSpPr/>
              <p:nvPr/>
            </p:nvSpPr>
            <p:spPr>
              <a:xfrm>
                <a:off x="16175568" y="5963418"/>
                <a:ext cx="52069" cy="116839"/>
              </a:xfrm>
              <a:custGeom>
                <a:avLst/>
                <a:gdLst/>
                <a:ahLst/>
                <a:cxnLst/>
                <a:rect l="l" t="t" r="r" b="b"/>
                <a:pathLst>
                  <a:path w="52069" h="116839">
                    <a:moveTo>
                      <a:pt x="26020" y="0"/>
                    </a:moveTo>
                    <a:lnTo>
                      <a:pt x="15893" y="4568"/>
                    </a:lnTo>
                    <a:lnTo>
                      <a:pt x="7622" y="17025"/>
                    </a:lnTo>
                    <a:lnTo>
                      <a:pt x="2045" y="35498"/>
                    </a:lnTo>
                    <a:lnTo>
                      <a:pt x="0" y="58113"/>
                    </a:lnTo>
                    <a:lnTo>
                      <a:pt x="2045" y="80734"/>
                    </a:lnTo>
                    <a:lnTo>
                      <a:pt x="7622" y="99210"/>
                    </a:lnTo>
                    <a:lnTo>
                      <a:pt x="15893" y="111668"/>
                    </a:lnTo>
                    <a:lnTo>
                      <a:pt x="26020" y="116237"/>
                    </a:lnTo>
                    <a:lnTo>
                      <a:pt x="36152" y="111668"/>
                    </a:lnTo>
                    <a:lnTo>
                      <a:pt x="44426" y="99210"/>
                    </a:lnTo>
                    <a:lnTo>
                      <a:pt x="50005" y="80734"/>
                    </a:lnTo>
                    <a:lnTo>
                      <a:pt x="52050" y="58113"/>
                    </a:lnTo>
                    <a:lnTo>
                      <a:pt x="50005" y="35498"/>
                    </a:lnTo>
                    <a:lnTo>
                      <a:pt x="44426" y="17025"/>
                    </a:lnTo>
                    <a:lnTo>
                      <a:pt x="36152" y="4568"/>
                    </a:lnTo>
                    <a:lnTo>
                      <a:pt x="26020" y="0"/>
                    </a:lnTo>
                    <a:close/>
                  </a:path>
                </a:pathLst>
              </a:custGeom>
              <a:solidFill>
                <a:srgbClr val="F7DDCA"/>
              </a:solidFill>
            </p:spPr>
            <p:txBody>
              <a:bodyPr wrap="square" lIns="0" tIns="0" rIns="0" bIns="0" rtlCol="0"/>
              <a:lstStyle/>
              <a:p>
                <a:endParaRPr sz="662"/>
              </a:p>
            </p:txBody>
          </p:sp>
          <p:sp>
            <p:nvSpPr>
              <p:cNvPr id="68" name="object 21">
                <a:extLst>
                  <a:ext uri="{FF2B5EF4-FFF2-40B4-BE49-F238E27FC236}">
                    <a16:creationId xmlns:a16="http://schemas.microsoft.com/office/drawing/2014/main" id="{904C53CB-1E8F-3E48-A7C4-12A62BB8B60E}"/>
                  </a:ext>
                </a:extLst>
              </p:cNvPr>
              <p:cNvSpPr/>
              <p:nvPr/>
            </p:nvSpPr>
            <p:spPr>
              <a:xfrm>
                <a:off x="15807376" y="7277366"/>
                <a:ext cx="795020" cy="1246505"/>
              </a:xfrm>
              <a:custGeom>
                <a:avLst/>
                <a:gdLst/>
                <a:ahLst/>
                <a:cxnLst/>
                <a:rect l="l" t="t" r="r" b="b"/>
                <a:pathLst>
                  <a:path w="795019" h="1246504">
                    <a:moveTo>
                      <a:pt x="187920" y="0"/>
                    </a:moveTo>
                    <a:lnTo>
                      <a:pt x="87243" y="231008"/>
                    </a:lnTo>
                    <a:lnTo>
                      <a:pt x="68443" y="277143"/>
                    </a:lnTo>
                    <a:lnTo>
                      <a:pt x="51879" y="324086"/>
                    </a:lnTo>
                    <a:lnTo>
                      <a:pt x="37567" y="371747"/>
                    </a:lnTo>
                    <a:lnTo>
                      <a:pt x="25527" y="420039"/>
                    </a:lnTo>
                    <a:lnTo>
                      <a:pt x="15775" y="468874"/>
                    </a:lnTo>
                    <a:lnTo>
                      <a:pt x="8329" y="518162"/>
                    </a:lnTo>
                    <a:lnTo>
                      <a:pt x="3206" y="567815"/>
                    </a:lnTo>
                    <a:lnTo>
                      <a:pt x="424" y="617745"/>
                    </a:lnTo>
                    <a:lnTo>
                      <a:pt x="0" y="667864"/>
                    </a:lnTo>
                    <a:lnTo>
                      <a:pt x="13256" y="1200539"/>
                    </a:lnTo>
                    <a:lnTo>
                      <a:pt x="58680" y="1211613"/>
                    </a:lnTo>
                    <a:lnTo>
                      <a:pt x="101308" y="1220938"/>
                    </a:lnTo>
                    <a:lnTo>
                      <a:pt x="141834" y="1228624"/>
                    </a:lnTo>
                    <a:lnTo>
                      <a:pt x="180956" y="1234782"/>
                    </a:lnTo>
                    <a:lnTo>
                      <a:pt x="219368" y="1239521"/>
                    </a:lnTo>
                    <a:lnTo>
                      <a:pt x="257766" y="1242951"/>
                    </a:lnTo>
                    <a:lnTo>
                      <a:pt x="296846" y="1245185"/>
                    </a:lnTo>
                    <a:lnTo>
                      <a:pt x="337302" y="1246331"/>
                    </a:lnTo>
                    <a:lnTo>
                      <a:pt x="379831" y="1246500"/>
                    </a:lnTo>
                    <a:lnTo>
                      <a:pt x="425128" y="1245802"/>
                    </a:lnTo>
                    <a:lnTo>
                      <a:pt x="473889" y="1244348"/>
                    </a:lnTo>
                    <a:lnTo>
                      <a:pt x="526810" y="1242248"/>
                    </a:lnTo>
                    <a:lnTo>
                      <a:pt x="793996" y="1229596"/>
                    </a:lnTo>
                    <a:lnTo>
                      <a:pt x="795009" y="1194535"/>
                    </a:lnTo>
                    <a:lnTo>
                      <a:pt x="794458" y="1162611"/>
                    </a:lnTo>
                    <a:lnTo>
                      <a:pt x="793187" y="1122575"/>
                    </a:lnTo>
                    <a:lnTo>
                      <a:pt x="791183" y="1075537"/>
                    </a:lnTo>
                    <a:lnTo>
                      <a:pt x="788433" y="1022610"/>
                    </a:lnTo>
                    <a:lnTo>
                      <a:pt x="784926" y="964905"/>
                    </a:lnTo>
                    <a:lnTo>
                      <a:pt x="780648" y="903534"/>
                    </a:lnTo>
                    <a:lnTo>
                      <a:pt x="775588" y="839608"/>
                    </a:lnTo>
                    <a:lnTo>
                      <a:pt x="769732" y="774241"/>
                    </a:lnTo>
                    <a:lnTo>
                      <a:pt x="763069" y="708542"/>
                    </a:lnTo>
                    <a:lnTo>
                      <a:pt x="755587" y="643625"/>
                    </a:lnTo>
                    <a:lnTo>
                      <a:pt x="747272" y="580600"/>
                    </a:lnTo>
                    <a:lnTo>
                      <a:pt x="738113" y="520581"/>
                    </a:lnTo>
                    <a:lnTo>
                      <a:pt x="724793" y="450825"/>
                    </a:lnTo>
                    <a:lnTo>
                      <a:pt x="709008" y="385112"/>
                    </a:lnTo>
                    <a:lnTo>
                      <a:pt x="691546" y="323636"/>
                    </a:lnTo>
                    <a:lnTo>
                      <a:pt x="673191" y="266589"/>
                    </a:lnTo>
                    <a:lnTo>
                      <a:pt x="654730" y="214167"/>
                    </a:lnTo>
                    <a:lnTo>
                      <a:pt x="636947" y="166562"/>
                    </a:lnTo>
                    <a:lnTo>
                      <a:pt x="620629" y="123969"/>
                    </a:lnTo>
                    <a:lnTo>
                      <a:pt x="606560" y="86582"/>
                    </a:lnTo>
                    <a:lnTo>
                      <a:pt x="595528" y="54593"/>
                    </a:lnTo>
                    <a:lnTo>
                      <a:pt x="588317" y="28198"/>
                    </a:lnTo>
                    <a:lnTo>
                      <a:pt x="587751" y="25548"/>
                    </a:lnTo>
                    <a:lnTo>
                      <a:pt x="587050" y="18784"/>
                    </a:lnTo>
                    <a:lnTo>
                      <a:pt x="531607" y="25143"/>
                    </a:lnTo>
                    <a:lnTo>
                      <a:pt x="476286" y="30423"/>
                    </a:lnTo>
                    <a:lnTo>
                      <a:pt x="420963" y="33610"/>
                    </a:lnTo>
                    <a:lnTo>
                      <a:pt x="365516" y="33688"/>
                    </a:lnTo>
                    <a:lnTo>
                      <a:pt x="309823" y="29643"/>
                    </a:lnTo>
                    <a:lnTo>
                      <a:pt x="278443" y="24796"/>
                    </a:lnTo>
                    <a:lnTo>
                      <a:pt x="248090" y="17962"/>
                    </a:lnTo>
                    <a:lnTo>
                      <a:pt x="218128" y="9558"/>
                    </a:lnTo>
                    <a:lnTo>
                      <a:pt x="187920" y="0"/>
                    </a:lnTo>
                    <a:close/>
                  </a:path>
                </a:pathLst>
              </a:custGeom>
              <a:solidFill>
                <a:srgbClr val="124634"/>
              </a:solidFill>
            </p:spPr>
            <p:txBody>
              <a:bodyPr wrap="square" lIns="0" tIns="0" rIns="0" bIns="0" rtlCol="0"/>
              <a:lstStyle/>
              <a:p>
                <a:endParaRPr sz="662"/>
              </a:p>
            </p:txBody>
          </p:sp>
        </p:grpSp>
        <p:grpSp>
          <p:nvGrpSpPr>
            <p:cNvPr id="31" name="object 22">
              <a:extLst>
                <a:ext uri="{FF2B5EF4-FFF2-40B4-BE49-F238E27FC236}">
                  <a16:creationId xmlns:a16="http://schemas.microsoft.com/office/drawing/2014/main" id="{1F544007-DE87-624C-8695-2EFDC60BDD6B}"/>
                </a:ext>
              </a:extLst>
            </p:cNvPr>
            <p:cNvGrpSpPr/>
            <p:nvPr/>
          </p:nvGrpSpPr>
          <p:grpSpPr>
            <a:xfrm>
              <a:off x="10685646" y="5636061"/>
              <a:ext cx="561975" cy="947419"/>
              <a:chOff x="10685646" y="5636061"/>
              <a:chExt cx="561975" cy="947419"/>
            </a:xfrm>
          </p:grpSpPr>
          <p:sp>
            <p:nvSpPr>
              <p:cNvPr id="62" name="object 23">
                <a:extLst>
                  <a:ext uri="{FF2B5EF4-FFF2-40B4-BE49-F238E27FC236}">
                    <a16:creationId xmlns:a16="http://schemas.microsoft.com/office/drawing/2014/main" id="{89EE5963-4865-5940-B68C-C9FD561F874A}"/>
                  </a:ext>
                </a:extLst>
              </p:cNvPr>
              <p:cNvSpPr/>
              <p:nvPr/>
            </p:nvSpPr>
            <p:spPr>
              <a:xfrm>
                <a:off x="10848148" y="6288126"/>
                <a:ext cx="212090" cy="295275"/>
              </a:xfrm>
              <a:custGeom>
                <a:avLst/>
                <a:gdLst/>
                <a:ahLst/>
                <a:cxnLst/>
                <a:rect l="l" t="t" r="r" b="b"/>
                <a:pathLst>
                  <a:path w="212090" h="295275">
                    <a:moveTo>
                      <a:pt x="180737" y="0"/>
                    </a:moveTo>
                    <a:lnTo>
                      <a:pt x="131111" y="13264"/>
                    </a:lnTo>
                    <a:lnTo>
                      <a:pt x="83740" y="27776"/>
                    </a:lnTo>
                    <a:lnTo>
                      <a:pt x="39684" y="47734"/>
                    </a:lnTo>
                    <a:lnTo>
                      <a:pt x="0" y="77337"/>
                    </a:lnTo>
                    <a:lnTo>
                      <a:pt x="3249" y="88476"/>
                    </a:lnTo>
                    <a:lnTo>
                      <a:pt x="49920" y="172494"/>
                    </a:lnTo>
                    <a:lnTo>
                      <a:pt x="92350" y="231787"/>
                    </a:lnTo>
                    <a:lnTo>
                      <a:pt x="127512" y="276958"/>
                    </a:lnTo>
                    <a:lnTo>
                      <a:pt x="142173" y="294922"/>
                    </a:lnTo>
                    <a:lnTo>
                      <a:pt x="211752" y="127629"/>
                    </a:lnTo>
                    <a:lnTo>
                      <a:pt x="204889" y="96085"/>
                    </a:lnTo>
                    <a:lnTo>
                      <a:pt x="199370" y="72276"/>
                    </a:lnTo>
                    <a:lnTo>
                      <a:pt x="192289" y="44236"/>
                    </a:lnTo>
                    <a:lnTo>
                      <a:pt x="180737" y="0"/>
                    </a:lnTo>
                    <a:close/>
                  </a:path>
                </a:pathLst>
              </a:custGeom>
              <a:solidFill>
                <a:srgbClr val="F7DDCA"/>
              </a:solidFill>
            </p:spPr>
            <p:txBody>
              <a:bodyPr wrap="square" lIns="0" tIns="0" rIns="0" bIns="0" rtlCol="0"/>
              <a:lstStyle/>
              <a:p>
                <a:endParaRPr sz="662"/>
              </a:p>
            </p:txBody>
          </p:sp>
          <p:sp>
            <p:nvSpPr>
              <p:cNvPr id="63" name="object 24">
                <a:extLst>
                  <a:ext uri="{FF2B5EF4-FFF2-40B4-BE49-F238E27FC236}">
                    <a16:creationId xmlns:a16="http://schemas.microsoft.com/office/drawing/2014/main" id="{E4FEF277-624A-424E-93CB-B267DE88FC12}"/>
                  </a:ext>
                </a:extLst>
              </p:cNvPr>
              <p:cNvSpPr/>
              <p:nvPr/>
            </p:nvSpPr>
            <p:spPr>
              <a:xfrm>
                <a:off x="10685646" y="5636061"/>
                <a:ext cx="561975" cy="759460"/>
              </a:xfrm>
              <a:custGeom>
                <a:avLst/>
                <a:gdLst/>
                <a:ahLst/>
                <a:cxnLst/>
                <a:rect l="l" t="t" r="r" b="b"/>
                <a:pathLst>
                  <a:path w="561975" h="759460">
                    <a:moveTo>
                      <a:pt x="193699" y="0"/>
                    </a:moveTo>
                    <a:lnTo>
                      <a:pt x="149216" y="10659"/>
                    </a:lnTo>
                    <a:lnTo>
                      <a:pt x="108353" y="32639"/>
                    </a:lnTo>
                    <a:lnTo>
                      <a:pt x="72298" y="63680"/>
                    </a:lnTo>
                    <a:lnTo>
                      <a:pt x="42245" y="101524"/>
                    </a:lnTo>
                    <a:lnTo>
                      <a:pt x="19383" y="143913"/>
                    </a:lnTo>
                    <a:lnTo>
                      <a:pt x="4905" y="188587"/>
                    </a:lnTo>
                    <a:lnTo>
                      <a:pt x="0" y="233288"/>
                    </a:lnTo>
                    <a:lnTo>
                      <a:pt x="3926" y="302701"/>
                    </a:lnTo>
                    <a:lnTo>
                      <a:pt x="13947" y="371633"/>
                    </a:lnTo>
                    <a:lnTo>
                      <a:pt x="28743" y="438803"/>
                    </a:lnTo>
                    <a:lnTo>
                      <a:pt x="46996" y="502933"/>
                    </a:lnTo>
                    <a:lnTo>
                      <a:pt x="67387" y="562743"/>
                    </a:lnTo>
                    <a:lnTo>
                      <a:pt x="88598" y="616953"/>
                    </a:lnTo>
                    <a:lnTo>
                      <a:pt x="109309" y="664285"/>
                    </a:lnTo>
                    <a:lnTo>
                      <a:pt x="128203" y="703459"/>
                    </a:lnTo>
                    <a:lnTo>
                      <a:pt x="155262" y="752216"/>
                    </a:lnTo>
                    <a:lnTo>
                      <a:pt x="160790" y="759240"/>
                    </a:lnTo>
                    <a:lnTo>
                      <a:pt x="174106" y="758421"/>
                    </a:lnTo>
                    <a:lnTo>
                      <a:pt x="220277" y="739924"/>
                    </a:lnTo>
                    <a:lnTo>
                      <a:pt x="336861" y="687349"/>
                    </a:lnTo>
                    <a:lnTo>
                      <a:pt x="561417" y="584293"/>
                    </a:lnTo>
                    <a:lnTo>
                      <a:pt x="549294" y="542268"/>
                    </a:lnTo>
                    <a:lnTo>
                      <a:pt x="515514" y="438787"/>
                    </a:lnTo>
                    <a:lnTo>
                      <a:pt x="463956" y="307737"/>
                    </a:lnTo>
                    <a:lnTo>
                      <a:pt x="398500" y="183007"/>
                    </a:lnTo>
                    <a:lnTo>
                      <a:pt x="351831" y="109169"/>
                    </a:lnTo>
                    <a:lnTo>
                      <a:pt x="320428" y="60146"/>
                    </a:lnTo>
                    <a:lnTo>
                      <a:pt x="296570" y="30033"/>
                    </a:lnTo>
                    <a:lnTo>
                      <a:pt x="240610" y="2918"/>
                    </a:lnTo>
                    <a:lnTo>
                      <a:pt x="193699" y="0"/>
                    </a:lnTo>
                    <a:close/>
                  </a:path>
                </a:pathLst>
              </a:custGeom>
              <a:solidFill>
                <a:srgbClr val="9FDCB8"/>
              </a:solidFill>
            </p:spPr>
            <p:txBody>
              <a:bodyPr wrap="square" lIns="0" tIns="0" rIns="0" bIns="0" rtlCol="0"/>
              <a:lstStyle/>
              <a:p>
                <a:endParaRPr sz="662"/>
              </a:p>
            </p:txBody>
          </p:sp>
        </p:grpSp>
        <p:grpSp>
          <p:nvGrpSpPr>
            <p:cNvPr id="32" name="object 25">
              <a:extLst>
                <a:ext uri="{FF2B5EF4-FFF2-40B4-BE49-F238E27FC236}">
                  <a16:creationId xmlns:a16="http://schemas.microsoft.com/office/drawing/2014/main" id="{6962AC14-7DC9-314B-AAD3-341BF736FAB6}"/>
                </a:ext>
              </a:extLst>
            </p:cNvPr>
            <p:cNvGrpSpPr/>
            <p:nvPr/>
          </p:nvGrpSpPr>
          <p:grpSpPr>
            <a:xfrm>
              <a:off x="11541253" y="9418045"/>
              <a:ext cx="514350" cy="321945"/>
              <a:chOff x="11541253" y="9418045"/>
              <a:chExt cx="514350" cy="321945"/>
            </a:xfrm>
          </p:grpSpPr>
          <p:sp>
            <p:nvSpPr>
              <p:cNvPr id="60" name="object 26">
                <a:extLst>
                  <a:ext uri="{FF2B5EF4-FFF2-40B4-BE49-F238E27FC236}">
                    <a16:creationId xmlns:a16="http://schemas.microsoft.com/office/drawing/2014/main" id="{A72B4F4A-07BD-AE43-A118-A2CFF2CEC9F5}"/>
                  </a:ext>
                </a:extLst>
              </p:cNvPr>
              <p:cNvSpPr/>
              <p:nvPr/>
            </p:nvSpPr>
            <p:spPr>
              <a:xfrm>
                <a:off x="11552360" y="9418045"/>
                <a:ext cx="254000" cy="274320"/>
              </a:xfrm>
              <a:custGeom>
                <a:avLst/>
                <a:gdLst/>
                <a:ahLst/>
                <a:cxnLst/>
                <a:rect l="l" t="t" r="r" b="b"/>
                <a:pathLst>
                  <a:path w="254000" h="274320">
                    <a:moveTo>
                      <a:pt x="25978" y="0"/>
                    </a:moveTo>
                    <a:lnTo>
                      <a:pt x="16711" y="162989"/>
                    </a:lnTo>
                    <a:lnTo>
                      <a:pt x="12673" y="183193"/>
                    </a:lnTo>
                    <a:lnTo>
                      <a:pt x="7087" y="208916"/>
                    </a:lnTo>
                    <a:lnTo>
                      <a:pt x="2135" y="234288"/>
                    </a:lnTo>
                    <a:lnTo>
                      <a:pt x="0" y="253437"/>
                    </a:lnTo>
                    <a:lnTo>
                      <a:pt x="8716" y="268866"/>
                    </a:lnTo>
                    <a:lnTo>
                      <a:pt x="32072" y="274040"/>
                    </a:lnTo>
                    <a:lnTo>
                      <a:pt x="65882" y="270760"/>
                    </a:lnTo>
                    <a:lnTo>
                      <a:pt x="105956" y="260827"/>
                    </a:lnTo>
                    <a:lnTo>
                      <a:pt x="148109" y="246039"/>
                    </a:lnTo>
                    <a:lnTo>
                      <a:pt x="188151" y="228198"/>
                    </a:lnTo>
                    <a:lnTo>
                      <a:pt x="221896" y="209105"/>
                    </a:lnTo>
                    <a:lnTo>
                      <a:pt x="253742" y="174359"/>
                    </a:lnTo>
                    <a:lnTo>
                      <a:pt x="243469" y="162309"/>
                    </a:lnTo>
                    <a:lnTo>
                      <a:pt x="234550" y="156952"/>
                    </a:lnTo>
                    <a:lnTo>
                      <a:pt x="220971" y="146135"/>
                    </a:lnTo>
                    <a:lnTo>
                      <a:pt x="208190" y="131350"/>
                    </a:lnTo>
                    <a:lnTo>
                      <a:pt x="201669" y="114090"/>
                    </a:lnTo>
                    <a:lnTo>
                      <a:pt x="198525" y="81012"/>
                    </a:lnTo>
                    <a:lnTo>
                      <a:pt x="190255" y="2272"/>
                    </a:lnTo>
                    <a:lnTo>
                      <a:pt x="25978" y="0"/>
                    </a:lnTo>
                    <a:close/>
                  </a:path>
                </a:pathLst>
              </a:custGeom>
              <a:solidFill>
                <a:srgbClr val="F7DDCA"/>
              </a:solidFill>
            </p:spPr>
            <p:txBody>
              <a:bodyPr wrap="square" lIns="0" tIns="0" rIns="0" bIns="0" rtlCol="0"/>
              <a:lstStyle/>
              <a:p>
                <a:endParaRPr sz="662"/>
              </a:p>
            </p:txBody>
          </p:sp>
          <p:sp>
            <p:nvSpPr>
              <p:cNvPr id="61" name="object 27">
                <a:extLst>
                  <a:ext uri="{FF2B5EF4-FFF2-40B4-BE49-F238E27FC236}">
                    <a16:creationId xmlns:a16="http://schemas.microsoft.com/office/drawing/2014/main" id="{8333D876-DF53-0C42-ADE8-7820FAB308E9}"/>
                  </a:ext>
                </a:extLst>
              </p:cNvPr>
              <p:cNvSpPr/>
              <p:nvPr/>
            </p:nvSpPr>
            <p:spPr>
              <a:xfrm>
                <a:off x="11541253" y="9578820"/>
                <a:ext cx="514350" cy="161290"/>
              </a:xfrm>
              <a:custGeom>
                <a:avLst/>
                <a:gdLst/>
                <a:ahLst/>
                <a:cxnLst/>
                <a:rect l="l" t="t" r="r" b="b"/>
                <a:pathLst>
                  <a:path w="514350" h="161290">
                    <a:moveTo>
                      <a:pt x="52022" y="0"/>
                    </a:moveTo>
                    <a:lnTo>
                      <a:pt x="11423" y="26876"/>
                    </a:lnTo>
                    <a:lnTo>
                      <a:pt x="3096" y="72660"/>
                    </a:lnTo>
                    <a:lnTo>
                      <a:pt x="279" y="115914"/>
                    </a:lnTo>
                    <a:lnTo>
                      <a:pt x="0" y="135115"/>
                    </a:lnTo>
                    <a:lnTo>
                      <a:pt x="230145" y="154563"/>
                    </a:lnTo>
                    <a:lnTo>
                      <a:pt x="359589" y="160921"/>
                    </a:lnTo>
                    <a:lnTo>
                      <a:pt x="435787" y="154078"/>
                    </a:lnTo>
                    <a:lnTo>
                      <a:pt x="506194" y="133922"/>
                    </a:lnTo>
                    <a:lnTo>
                      <a:pt x="513974" y="124728"/>
                    </a:lnTo>
                    <a:lnTo>
                      <a:pt x="501751" y="110138"/>
                    </a:lnTo>
                    <a:lnTo>
                      <a:pt x="430233" y="69871"/>
                    </a:lnTo>
                    <a:lnTo>
                      <a:pt x="377409" y="46743"/>
                    </a:lnTo>
                    <a:lnTo>
                      <a:pt x="317520" y="23317"/>
                    </a:lnTo>
                    <a:lnTo>
                      <a:pt x="253803" y="868"/>
                    </a:lnTo>
                    <a:lnTo>
                      <a:pt x="210621" y="13428"/>
                    </a:lnTo>
                    <a:lnTo>
                      <a:pt x="184622" y="20424"/>
                    </a:lnTo>
                    <a:lnTo>
                      <a:pt x="165361" y="24382"/>
                    </a:lnTo>
                    <a:lnTo>
                      <a:pt x="142393" y="27831"/>
                    </a:lnTo>
                    <a:lnTo>
                      <a:pt x="112392" y="24044"/>
                    </a:lnTo>
                    <a:lnTo>
                      <a:pt x="81172" y="11377"/>
                    </a:lnTo>
                    <a:lnTo>
                      <a:pt x="52022" y="0"/>
                    </a:lnTo>
                    <a:close/>
                  </a:path>
                </a:pathLst>
              </a:custGeom>
              <a:solidFill>
                <a:srgbClr val="124634"/>
              </a:solidFill>
            </p:spPr>
            <p:txBody>
              <a:bodyPr wrap="square" lIns="0" tIns="0" rIns="0" bIns="0" rtlCol="0"/>
              <a:lstStyle/>
              <a:p>
                <a:endParaRPr sz="662"/>
              </a:p>
            </p:txBody>
          </p:sp>
        </p:grpSp>
        <p:grpSp>
          <p:nvGrpSpPr>
            <p:cNvPr id="33" name="object 28">
              <a:extLst>
                <a:ext uri="{FF2B5EF4-FFF2-40B4-BE49-F238E27FC236}">
                  <a16:creationId xmlns:a16="http://schemas.microsoft.com/office/drawing/2014/main" id="{19824F85-CE52-744D-B944-6B49C563F254}"/>
                </a:ext>
              </a:extLst>
            </p:cNvPr>
            <p:cNvGrpSpPr/>
            <p:nvPr/>
          </p:nvGrpSpPr>
          <p:grpSpPr>
            <a:xfrm>
              <a:off x="10896993" y="9418045"/>
              <a:ext cx="516255" cy="326390"/>
              <a:chOff x="10896993" y="9418045"/>
              <a:chExt cx="516255" cy="326390"/>
            </a:xfrm>
          </p:grpSpPr>
          <p:sp>
            <p:nvSpPr>
              <p:cNvPr id="58" name="object 29">
                <a:extLst>
                  <a:ext uri="{FF2B5EF4-FFF2-40B4-BE49-F238E27FC236}">
                    <a16:creationId xmlns:a16="http://schemas.microsoft.com/office/drawing/2014/main" id="{AFB4FB1F-239C-D94B-BF03-6119273BAF10}"/>
                  </a:ext>
                </a:extLst>
              </p:cNvPr>
              <p:cNvSpPr/>
              <p:nvPr/>
            </p:nvSpPr>
            <p:spPr>
              <a:xfrm>
                <a:off x="10910436" y="9418045"/>
                <a:ext cx="254000" cy="274320"/>
              </a:xfrm>
              <a:custGeom>
                <a:avLst/>
                <a:gdLst/>
                <a:ahLst/>
                <a:cxnLst/>
                <a:rect l="l" t="t" r="r" b="b"/>
                <a:pathLst>
                  <a:path w="254000" h="274320">
                    <a:moveTo>
                      <a:pt x="25967" y="0"/>
                    </a:moveTo>
                    <a:lnTo>
                      <a:pt x="16701" y="162989"/>
                    </a:lnTo>
                    <a:lnTo>
                      <a:pt x="12664" y="183193"/>
                    </a:lnTo>
                    <a:lnTo>
                      <a:pt x="7082" y="208916"/>
                    </a:lnTo>
                    <a:lnTo>
                      <a:pt x="2133" y="234288"/>
                    </a:lnTo>
                    <a:lnTo>
                      <a:pt x="0" y="253437"/>
                    </a:lnTo>
                    <a:lnTo>
                      <a:pt x="8715" y="268866"/>
                    </a:lnTo>
                    <a:lnTo>
                      <a:pt x="32071" y="274040"/>
                    </a:lnTo>
                    <a:lnTo>
                      <a:pt x="65879" y="270760"/>
                    </a:lnTo>
                    <a:lnTo>
                      <a:pt x="105953" y="260827"/>
                    </a:lnTo>
                    <a:lnTo>
                      <a:pt x="148104" y="246039"/>
                    </a:lnTo>
                    <a:lnTo>
                      <a:pt x="188144" y="228198"/>
                    </a:lnTo>
                    <a:lnTo>
                      <a:pt x="221888" y="209105"/>
                    </a:lnTo>
                    <a:lnTo>
                      <a:pt x="253732" y="174359"/>
                    </a:lnTo>
                    <a:lnTo>
                      <a:pt x="243458" y="162309"/>
                    </a:lnTo>
                    <a:lnTo>
                      <a:pt x="232990" y="154456"/>
                    </a:lnTo>
                    <a:lnTo>
                      <a:pt x="216010" y="138145"/>
                    </a:lnTo>
                    <a:lnTo>
                      <a:pt x="199833" y="117864"/>
                    </a:lnTo>
                    <a:lnTo>
                      <a:pt x="191774" y="98101"/>
                    </a:lnTo>
                    <a:lnTo>
                      <a:pt x="190170" y="67526"/>
                    </a:lnTo>
                    <a:lnTo>
                      <a:pt x="189796" y="36318"/>
                    </a:lnTo>
                    <a:lnTo>
                      <a:pt x="190245" y="2272"/>
                    </a:lnTo>
                    <a:lnTo>
                      <a:pt x="25967" y="0"/>
                    </a:lnTo>
                    <a:close/>
                  </a:path>
                </a:pathLst>
              </a:custGeom>
              <a:solidFill>
                <a:srgbClr val="F7DDCA"/>
              </a:solidFill>
            </p:spPr>
            <p:txBody>
              <a:bodyPr wrap="square" lIns="0" tIns="0" rIns="0" bIns="0" rtlCol="0"/>
              <a:lstStyle/>
              <a:p>
                <a:endParaRPr sz="662"/>
              </a:p>
            </p:txBody>
          </p:sp>
          <p:sp>
            <p:nvSpPr>
              <p:cNvPr id="59" name="object 30">
                <a:extLst>
                  <a:ext uri="{FF2B5EF4-FFF2-40B4-BE49-F238E27FC236}">
                    <a16:creationId xmlns:a16="http://schemas.microsoft.com/office/drawing/2014/main" id="{37B4509F-51AE-4C4C-81E4-347AE8E7631B}"/>
                  </a:ext>
                </a:extLst>
              </p:cNvPr>
              <p:cNvSpPr/>
              <p:nvPr/>
            </p:nvSpPr>
            <p:spPr>
              <a:xfrm>
                <a:off x="10896993" y="9578820"/>
                <a:ext cx="516255" cy="165735"/>
              </a:xfrm>
              <a:custGeom>
                <a:avLst/>
                <a:gdLst/>
                <a:ahLst/>
                <a:cxnLst/>
                <a:rect l="l" t="t" r="r" b="b"/>
                <a:pathLst>
                  <a:path w="516254" h="165734">
                    <a:moveTo>
                      <a:pt x="54346" y="0"/>
                    </a:moveTo>
                    <a:lnTo>
                      <a:pt x="13384" y="26876"/>
                    </a:lnTo>
                    <a:lnTo>
                      <a:pt x="4259" y="72660"/>
                    </a:lnTo>
                    <a:lnTo>
                      <a:pt x="642" y="115914"/>
                    </a:lnTo>
                    <a:lnTo>
                      <a:pt x="0" y="135115"/>
                    </a:lnTo>
                    <a:lnTo>
                      <a:pt x="231189" y="157784"/>
                    </a:lnTo>
                    <a:lnTo>
                      <a:pt x="361223" y="165216"/>
                    </a:lnTo>
                    <a:lnTo>
                      <a:pt x="437775" y="157300"/>
                    </a:lnTo>
                    <a:lnTo>
                      <a:pt x="508518" y="133922"/>
                    </a:lnTo>
                    <a:lnTo>
                      <a:pt x="516084" y="124114"/>
                    </a:lnTo>
                    <a:lnTo>
                      <a:pt x="503778" y="109286"/>
                    </a:lnTo>
                    <a:lnTo>
                      <a:pt x="432343" y="69258"/>
                    </a:lnTo>
                    <a:lnTo>
                      <a:pt x="379614" y="46402"/>
                    </a:lnTo>
                    <a:lnTo>
                      <a:pt x="319809" y="23215"/>
                    </a:lnTo>
                    <a:lnTo>
                      <a:pt x="256128" y="868"/>
                    </a:lnTo>
                    <a:lnTo>
                      <a:pt x="212946" y="13428"/>
                    </a:lnTo>
                    <a:lnTo>
                      <a:pt x="186947" y="20424"/>
                    </a:lnTo>
                    <a:lnTo>
                      <a:pt x="167685" y="24382"/>
                    </a:lnTo>
                    <a:lnTo>
                      <a:pt x="144718" y="27831"/>
                    </a:lnTo>
                    <a:lnTo>
                      <a:pt x="114717" y="24044"/>
                    </a:lnTo>
                    <a:lnTo>
                      <a:pt x="83497" y="11377"/>
                    </a:lnTo>
                    <a:lnTo>
                      <a:pt x="54346" y="0"/>
                    </a:lnTo>
                    <a:close/>
                  </a:path>
                </a:pathLst>
              </a:custGeom>
              <a:solidFill>
                <a:srgbClr val="124634"/>
              </a:solidFill>
            </p:spPr>
            <p:txBody>
              <a:bodyPr wrap="square" lIns="0" tIns="0" rIns="0" bIns="0" rtlCol="0"/>
              <a:lstStyle/>
              <a:p>
                <a:endParaRPr sz="662"/>
              </a:p>
            </p:txBody>
          </p:sp>
        </p:grpSp>
        <p:grpSp>
          <p:nvGrpSpPr>
            <p:cNvPr id="34" name="object 31">
              <a:extLst>
                <a:ext uri="{FF2B5EF4-FFF2-40B4-BE49-F238E27FC236}">
                  <a16:creationId xmlns:a16="http://schemas.microsoft.com/office/drawing/2014/main" id="{55946D7E-4E83-D642-9A5B-E562CF4E3CFA}"/>
                </a:ext>
              </a:extLst>
            </p:cNvPr>
            <p:cNvGrpSpPr/>
            <p:nvPr/>
          </p:nvGrpSpPr>
          <p:grpSpPr>
            <a:xfrm>
              <a:off x="10682589" y="4837833"/>
              <a:ext cx="1131570" cy="1798320"/>
              <a:chOff x="10682589" y="4837833"/>
              <a:chExt cx="1131570" cy="1798320"/>
            </a:xfrm>
          </p:grpSpPr>
          <p:sp>
            <p:nvSpPr>
              <p:cNvPr id="52" name="object 32">
                <a:extLst>
                  <a:ext uri="{FF2B5EF4-FFF2-40B4-BE49-F238E27FC236}">
                    <a16:creationId xmlns:a16="http://schemas.microsoft.com/office/drawing/2014/main" id="{93612CA2-7A33-2D4A-855E-EA67DA3017CB}"/>
                  </a:ext>
                </a:extLst>
              </p:cNvPr>
              <p:cNvSpPr/>
              <p:nvPr/>
            </p:nvSpPr>
            <p:spPr>
              <a:xfrm>
                <a:off x="10929951" y="5178494"/>
                <a:ext cx="753745" cy="1457960"/>
              </a:xfrm>
              <a:custGeom>
                <a:avLst/>
                <a:gdLst/>
                <a:ahLst/>
                <a:cxnLst/>
                <a:rect l="l" t="t" r="r" b="b"/>
                <a:pathLst>
                  <a:path w="753745" h="1457959">
                    <a:moveTo>
                      <a:pt x="249872" y="462661"/>
                    </a:moveTo>
                    <a:lnTo>
                      <a:pt x="241490" y="428599"/>
                    </a:lnTo>
                    <a:lnTo>
                      <a:pt x="235432" y="413829"/>
                    </a:lnTo>
                    <a:lnTo>
                      <a:pt x="215176" y="338658"/>
                    </a:lnTo>
                    <a:lnTo>
                      <a:pt x="205867" y="293255"/>
                    </a:lnTo>
                    <a:lnTo>
                      <a:pt x="205219" y="259283"/>
                    </a:lnTo>
                    <a:lnTo>
                      <a:pt x="210934" y="218440"/>
                    </a:lnTo>
                    <a:lnTo>
                      <a:pt x="188112" y="186448"/>
                    </a:lnTo>
                    <a:lnTo>
                      <a:pt x="127317" y="181571"/>
                    </a:lnTo>
                    <a:lnTo>
                      <a:pt x="64490" y="189293"/>
                    </a:lnTo>
                    <a:lnTo>
                      <a:pt x="35572" y="195097"/>
                    </a:lnTo>
                    <a:lnTo>
                      <a:pt x="0" y="435241"/>
                    </a:lnTo>
                    <a:lnTo>
                      <a:pt x="79603" y="502018"/>
                    </a:lnTo>
                    <a:lnTo>
                      <a:pt x="128485" y="533831"/>
                    </a:lnTo>
                    <a:lnTo>
                      <a:pt x="166776" y="539267"/>
                    </a:lnTo>
                    <a:lnTo>
                      <a:pt x="214591" y="526910"/>
                    </a:lnTo>
                    <a:lnTo>
                      <a:pt x="245821" y="500570"/>
                    </a:lnTo>
                    <a:lnTo>
                      <a:pt x="249872" y="462661"/>
                    </a:lnTo>
                    <a:close/>
                  </a:path>
                  <a:path w="753745" h="1457959">
                    <a:moveTo>
                      <a:pt x="753719" y="147510"/>
                    </a:moveTo>
                    <a:lnTo>
                      <a:pt x="749655" y="106641"/>
                    </a:lnTo>
                    <a:lnTo>
                      <a:pt x="733793" y="89039"/>
                    </a:lnTo>
                    <a:lnTo>
                      <a:pt x="728052" y="101307"/>
                    </a:lnTo>
                    <a:lnTo>
                      <a:pt x="722033" y="129298"/>
                    </a:lnTo>
                    <a:lnTo>
                      <a:pt x="716000" y="159791"/>
                    </a:lnTo>
                    <a:lnTo>
                      <a:pt x="710222" y="179552"/>
                    </a:lnTo>
                    <a:lnTo>
                      <a:pt x="712076" y="159804"/>
                    </a:lnTo>
                    <a:lnTo>
                      <a:pt x="719188" y="91287"/>
                    </a:lnTo>
                    <a:lnTo>
                      <a:pt x="720852" y="71539"/>
                    </a:lnTo>
                    <a:lnTo>
                      <a:pt x="720610" y="58191"/>
                    </a:lnTo>
                    <a:lnTo>
                      <a:pt x="718540" y="45593"/>
                    </a:lnTo>
                    <a:lnTo>
                      <a:pt x="713460" y="36220"/>
                    </a:lnTo>
                    <a:lnTo>
                      <a:pt x="704164" y="32550"/>
                    </a:lnTo>
                    <a:lnTo>
                      <a:pt x="691616" y="45491"/>
                    </a:lnTo>
                    <a:lnTo>
                      <a:pt x="682358" y="75361"/>
                    </a:lnTo>
                    <a:lnTo>
                      <a:pt x="676198" y="108788"/>
                    </a:lnTo>
                    <a:lnTo>
                      <a:pt x="672947" y="132384"/>
                    </a:lnTo>
                    <a:lnTo>
                      <a:pt x="672846" y="116992"/>
                    </a:lnTo>
                    <a:lnTo>
                      <a:pt x="673379" y="48996"/>
                    </a:lnTo>
                    <a:lnTo>
                      <a:pt x="672401" y="30416"/>
                    </a:lnTo>
                    <a:lnTo>
                      <a:pt x="669137" y="11506"/>
                    </a:lnTo>
                    <a:lnTo>
                      <a:pt x="662266" y="2108"/>
                    </a:lnTo>
                    <a:lnTo>
                      <a:pt x="647954" y="6388"/>
                    </a:lnTo>
                    <a:lnTo>
                      <a:pt x="640397" y="21132"/>
                    </a:lnTo>
                    <a:lnTo>
                      <a:pt x="638136" y="41109"/>
                    </a:lnTo>
                    <a:lnTo>
                      <a:pt x="639762" y="61074"/>
                    </a:lnTo>
                    <a:lnTo>
                      <a:pt x="637349" y="73266"/>
                    </a:lnTo>
                    <a:lnTo>
                      <a:pt x="635063" y="87020"/>
                    </a:lnTo>
                    <a:lnTo>
                      <a:pt x="633399" y="99314"/>
                    </a:lnTo>
                    <a:lnTo>
                      <a:pt x="632853" y="107061"/>
                    </a:lnTo>
                    <a:lnTo>
                      <a:pt x="629399" y="124091"/>
                    </a:lnTo>
                    <a:lnTo>
                      <a:pt x="625449" y="140309"/>
                    </a:lnTo>
                    <a:lnTo>
                      <a:pt x="620293" y="81851"/>
                    </a:lnTo>
                    <a:lnTo>
                      <a:pt x="615683" y="38100"/>
                    </a:lnTo>
                    <a:lnTo>
                      <a:pt x="608850" y="10375"/>
                    </a:lnTo>
                    <a:lnTo>
                      <a:pt x="596988" y="38"/>
                    </a:lnTo>
                    <a:lnTo>
                      <a:pt x="595896" y="0"/>
                    </a:lnTo>
                    <a:lnTo>
                      <a:pt x="583768" y="7683"/>
                    </a:lnTo>
                    <a:lnTo>
                      <a:pt x="579183" y="25069"/>
                    </a:lnTo>
                    <a:lnTo>
                      <a:pt x="578650" y="43688"/>
                    </a:lnTo>
                    <a:lnTo>
                      <a:pt x="578726" y="55092"/>
                    </a:lnTo>
                    <a:lnTo>
                      <a:pt x="573316" y="142938"/>
                    </a:lnTo>
                    <a:lnTo>
                      <a:pt x="568096" y="170827"/>
                    </a:lnTo>
                    <a:lnTo>
                      <a:pt x="561936" y="196850"/>
                    </a:lnTo>
                    <a:lnTo>
                      <a:pt x="555840" y="219329"/>
                    </a:lnTo>
                    <a:lnTo>
                      <a:pt x="550837" y="236575"/>
                    </a:lnTo>
                    <a:lnTo>
                      <a:pt x="544106" y="213334"/>
                    </a:lnTo>
                    <a:lnTo>
                      <a:pt x="541426" y="189547"/>
                    </a:lnTo>
                    <a:lnTo>
                      <a:pt x="535482" y="171030"/>
                    </a:lnTo>
                    <a:lnTo>
                      <a:pt x="518922" y="163563"/>
                    </a:lnTo>
                    <a:lnTo>
                      <a:pt x="507530" y="170891"/>
                    </a:lnTo>
                    <a:lnTo>
                      <a:pt x="502805" y="188379"/>
                    </a:lnTo>
                    <a:lnTo>
                      <a:pt x="502526" y="209346"/>
                    </a:lnTo>
                    <a:lnTo>
                      <a:pt x="504469" y="227088"/>
                    </a:lnTo>
                    <a:lnTo>
                      <a:pt x="516826" y="289445"/>
                    </a:lnTo>
                    <a:lnTo>
                      <a:pt x="533158" y="351078"/>
                    </a:lnTo>
                    <a:lnTo>
                      <a:pt x="536867" y="361505"/>
                    </a:lnTo>
                    <a:lnTo>
                      <a:pt x="532638" y="379971"/>
                    </a:lnTo>
                    <a:lnTo>
                      <a:pt x="522732" y="413283"/>
                    </a:lnTo>
                    <a:lnTo>
                      <a:pt x="509574" y="454825"/>
                    </a:lnTo>
                    <a:lnTo>
                      <a:pt x="471995" y="571385"/>
                    </a:lnTo>
                    <a:lnTo>
                      <a:pt x="462076" y="603453"/>
                    </a:lnTo>
                    <a:lnTo>
                      <a:pt x="435025" y="693420"/>
                    </a:lnTo>
                    <a:lnTo>
                      <a:pt x="416052" y="752436"/>
                    </a:lnTo>
                    <a:lnTo>
                      <a:pt x="399199" y="803211"/>
                    </a:lnTo>
                    <a:lnTo>
                      <a:pt x="378726" y="863904"/>
                    </a:lnTo>
                    <a:lnTo>
                      <a:pt x="102349" y="1277099"/>
                    </a:lnTo>
                    <a:lnTo>
                      <a:pt x="227850" y="1457439"/>
                    </a:lnTo>
                    <a:lnTo>
                      <a:pt x="459181" y="1120698"/>
                    </a:lnTo>
                    <a:lnTo>
                      <a:pt x="527062" y="1020660"/>
                    </a:lnTo>
                    <a:lnTo>
                      <a:pt x="548805" y="987983"/>
                    </a:lnTo>
                    <a:lnTo>
                      <a:pt x="565442" y="949680"/>
                    </a:lnTo>
                    <a:lnTo>
                      <a:pt x="575538" y="907034"/>
                    </a:lnTo>
                    <a:lnTo>
                      <a:pt x="593344" y="827493"/>
                    </a:lnTo>
                    <a:lnTo>
                      <a:pt x="615480" y="726287"/>
                    </a:lnTo>
                    <a:lnTo>
                      <a:pt x="622007" y="693356"/>
                    </a:lnTo>
                    <a:lnTo>
                      <a:pt x="622300" y="693394"/>
                    </a:lnTo>
                    <a:lnTo>
                      <a:pt x="658939" y="445477"/>
                    </a:lnTo>
                    <a:lnTo>
                      <a:pt x="681558" y="384352"/>
                    </a:lnTo>
                    <a:lnTo>
                      <a:pt x="712266" y="324434"/>
                    </a:lnTo>
                    <a:lnTo>
                      <a:pt x="722630" y="302018"/>
                    </a:lnTo>
                    <a:lnTo>
                      <a:pt x="730034" y="279895"/>
                    </a:lnTo>
                    <a:lnTo>
                      <a:pt x="735152" y="259626"/>
                    </a:lnTo>
                    <a:lnTo>
                      <a:pt x="741070" y="230352"/>
                    </a:lnTo>
                    <a:lnTo>
                      <a:pt x="742137" y="227431"/>
                    </a:lnTo>
                    <a:lnTo>
                      <a:pt x="749909" y="193738"/>
                    </a:lnTo>
                    <a:lnTo>
                      <a:pt x="753719" y="147510"/>
                    </a:lnTo>
                    <a:close/>
                  </a:path>
                </a:pathLst>
              </a:custGeom>
              <a:solidFill>
                <a:srgbClr val="F7DDCA"/>
              </a:solidFill>
            </p:spPr>
            <p:txBody>
              <a:bodyPr wrap="square" lIns="0" tIns="0" rIns="0" bIns="0" rtlCol="0"/>
              <a:lstStyle/>
              <a:p>
                <a:endParaRPr sz="662"/>
              </a:p>
            </p:txBody>
          </p:sp>
          <p:sp>
            <p:nvSpPr>
              <p:cNvPr id="53" name="object 33">
                <a:extLst>
                  <a:ext uri="{FF2B5EF4-FFF2-40B4-BE49-F238E27FC236}">
                    <a16:creationId xmlns:a16="http://schemas.microsoft.com/office/drawing/2014/main" id="{2DD498A6-7548-2B4D-8BF4-8A1A708B8460}"/>
                  </a:ext>
                </a:extLst>
              </p:cNvPr>
              <p:cNvSpPr/>
              <p:nvPr/>
            </p:nvSpPr>
            <p:spPr>
              <a:xfrm>
                <a:off x="10958693" y="5359643"/>
                <a:ext cx="185805" cy="132687"/>
              </a:xfrm>
              <a:prstGeom prst="rect">
                <a:avLst/>
              </a:prstGeom>
              <a:blipFill>
                <a:blip r:embed="rId6" cstate="print"/>
                <a:stretch>
                  <a:fillRect/>
                </a:stretch>
              </a:blipFill>
            </p:spPr>
            <p:txBody>
              <a:bodyPr wrap="square" lIns="0" tIns="0" rIns="0" bIns="0" rtlCol="0"/>
              <a:lstStyle/>
              <a:p>
                <a:endParaRPr sz="662"/>
              </a:p>
            </p:txBody>
          </p:sp>
          <p:sp>
            <p:nvSpPr>
              <p:cNvPr id="54" name="object 34">
                <a:extLst>
                  <a:ext uri="{FF2B5EF4-FFF2-40B4-BE49-F238E27FC236}">
                    <a16:creationId xmlns:a16="http://schemas.microsoft.com/office/drawing/2014/main" id="{B858F365-6EBE-684F-9C79-DA75C8962BD7}"/>
                  </a:ext>
                </a:extLst>
              </p:cNvPr>
              <p:cNvSpPr/>
              <p:nvPr/>
            </p:nvSpPr>
            <p:spPr>
              <a:xfrm>
                <a:off x="10794444" y="4972494"/>
                <a:ext cx="403860" cy="462280"/>
              </a:xfrm>
              <a:custGeom>
                <a:avLst/>
                <a:gdLst/>
                <a:ahLst/>
                <a:cxnLst/>
                <a:rect l="l" t="t" r="r" b="b"/>
                <a:pathLst>
                  <a:path w="403859" h="462279">
                    <a:moveTo>
                      <a:pt x="195114" y="0"/>
                    </a:moveTo>
                    <a:lnTo>
                      <a:pt x="110280" y="4724"/>
                    </a:lnTo>
                    <a:lnTo>
                      <a:pt x="49248" y="49014"/>
                    </a:lnTo>
                    <a:lnTo>
                      <a:pt x="12370" y="99821"/>
                    </a:lnTo>
                    <a:lnTo>
                      <a:pt x="0" y="124100"/>
                    </a:lnTo>
                    <a:lnTo>
                      <a:pt x="876" y="135727"/>
                    </a:lnTo>
                    <a:lnTo>
                      <a:pt x="19328" y="211435"/>
                    </a:lnTo>
                    <a:lnTo>
                      <a:pt x="36146" y="264023"/>
                    </a:lnTo>
                    <a:lnTo>
                      <a:pt x="57520" y="318773"/>
                    </a:lnTo>
                    <a:lnTo>
                      <a:pt x="83069" y="369938"/>
                    </a:lnTo>
                    <a:lnTo>
                      <a:pt x="112415" y="411773"/>
                    </a:lnTo>
                    <a:lnTo>
                      <a:pt x="145178" y="438531"/>
                    </a:lnTo>
                    <a:lnTo>
                      <a:pt x="194001" y="455855"/>
                    </a:lnTo>
                    <a:lnTo>
                      <a:pt x="245992" y="462092"/>
                    </a:lnTo>
                    <a:lnTo>
                      <a:pt x="296818" y="457851"/>
                    </a:lnTo>
                    <a:lnTo>
                      <a:pt x="342147" y="443744"/>
                    </a:lnTo>
                    <a:lnTo>
                      <a:pt x="377646" y="420381"/>
                    </a:lnTo>
                    <a:lnTo>
                      <a:pt x="398982" y="388375"/>
                    </a:lnTo>
                    <a:lnTo>
                      <a:pt x="403642" y="359018"/>
                    </a:lnTo>
                    <a:lnTo>
                      <a:pt x="401035" y="320631"/>
                    </a:lnTo>
                    <a:lnTo>
                      <a:pt x="391799" y="275812"/>
                    </a:lnTo>
                    <a:lnTo>
                      <a:pt x="376571" y="227154"/>
                    </a:lnTo>
                    <a:lnTo>
                      <a:pt x="355990" y="177256"/>
                    </a:lnTo>
                    <a:lnTo>
                      <a:pt x="330694" y="128712"/>
                    </a:lnTo>
                    <a:lnTo>
                      <a:pt x="301320" y="84118"/>
                    </a:lnTo>
                    <a:lnTo>
                      <a:pt x="268507" y="46071"/>
                    </a:lnTo>
                    <a:lnTo>
                      <a:pt x="232892" y="17166"/>
                    </a:lnTo>
                    <a:lnTo>
                      <a:pt x="195114" y="0"/>
                    </a:lnTo>
                    <a:close/>
                  </a:path>
                </a:pathLst>
              </a:custGeom>
              <a:solidFill>
                <a:srgbClr val="F7DDCA"/>
              </a:solidFill>
            </p:spPr>
            <p:txBody>
              <a:bodyPr wrap="square" lIns="0" tIns="0" rIns="0" bIns="0" rtlCol="0"/>
              <a:lstStyle/>
              <a:p>
                <a:endParaRPr sz="662"/>
              </a:p>
            </p:txBody>
          </p:sp>
          <p:sp>
            <p:nvSpPr>
              <p:cNvPr id="55" name="object 35">
                <a:extLst>
                  <a:ext uri="{FF2B5EF4-FFF2-40B4-BE49-F238E27FC236}">
                    <a16:creationId xmlns:a16="http://schemas.microsoft.com/office/drawing/2014/main" id="{1EBB8EC1-2AC7-4543-92CF-AF30AD637A57}"/>
                  </a:ext>
                </a:extLst>
              </p:cNvPr>
              <p:cNvSpPr/>
              <p:nvPr/>
            </p:nvSpPr>
            <p:spPr>
              <a:xfrm>
                <a:off x="10682589" y="4837833"/>
                <a:ext cx="365125" cy="652145"/>
              </a:xfrm>
              <a:custGeom>
                <a:avLst/>
                <a:gdLst/>
                <a:ahLst/>
                <a:cxnLst/>
                <a:rect l="l" t="t" r="r" b="b"/>
                <a:pathLst>
                  <a:path w="365125" h="652145">
                    <a:moveTo>
                      <a:pt x="253294" y="0"/>
                    </a:moveTo>
                    <a:lnTo>
                      <a:pt x="170124" y="49180"/>
                    </a:lnTo>
                    <a:lnTo>
                      <a:pt x="135629" y="88500"/>
                    </a:lnTo>
                    <a:lnTo>
                      <a:pt x="112734" y="124505"/>
                    </a:lnTo>
                    <a:lnTo>
                      <a:pt x="99813" y="151461"/>
                    </a:lnTo>
                    <a:lnTo>
                      <a:pt x="73156" y="168976"/>
                    </a:lnTo>
                    <a:lnTo>
                      <a:pt x="46500" y="198153"/>
                    </a:lnTo>
                    <a:lnTo>
                      <a:pt x="22543" y="243072"/>
                    </a:lnTo>
                    <a:lnTo>
                      <a:pt x="3984" y="307812"/>
                    </a:lnTo>
                    <a:lnTo>
                      <a:pt x="0" y="359357"/>
                    </a:lnTo>
                    <a:lnTo>
                      <a:pt x="7833" y="406729"/>
                    </a:lnTo>
                    <a:lnTo>
                      <a:pt x="25622" y="449253"/>
                    </a:lnTo>
                    <a:lnTo>
                      <a:pt x="51503" y="486255"/>
                    </a:lnTo>
                    <a:lnTo>
                      <a:pt x="83615" y="517059"/>
                    </a:lnTo>
                    <a:lnTo>
                      <a:pt x="120094" y="540991"/>
                    </a:lnTo>
                    <a:lnTo>
                      <a:pt x="159079" y="557375"/>
                    </a:lnTo>
                    <a:lnTo>
                      <a:pt x="214957" y="584282"/>
                    </a:lnTo>
                    <a:lnTo>
                      <a:pt x="247762" y="615300"/>
                    </a:lnTo>
                    <a:lnTo>
                      <a:pt x="263235" y="640900"/>
                    </a:lnTo>
                    <a:lnTo>
                      <a:pt x="267117" y="651551"/>
                    </a:lnTo>
                    <a:lnTo>
                      <a:pt x="276269" y="581291"/>
                    </a:lnTo>
                    <a:lnTo>
                      <a:pt x="263897" y="545454"/>
                    </a:lnTo>
                    <a:lnTo>
                      <a:pt x="254410" y="523950"/>
                    </a:lnTo>
                    <a:lnTo>
                      <a:pt x="242981" y="508174"/>
                    </a:lnTo>
                    <a:lnTo>
                      <a:pt x="224783" y="489524"/>
                    </a:lnTo>
                    <a:lnTo>
                      <a:pt x="214090" y="464284"/>
                    </a:lnTo>
                    <a:lnTo>
                      <a:pt x="221014" y="435878"/>
                    </a:lnTo>
                    <a:lnTo>
                      <a:pt x="234487" y="406390"/>
                    </a:lnTo>
                    <a:lnTo>
                      <a:pt x="243443" y="377904"/>
                    </a:lnTo>
                    <a:lnTo>
                      <a:pt x="242269" y="352486"/>
                    </a:lnTo>
                    <a:lnTo>
                      <a:pt x="236999" y="320436"/>
                    </a:lnTo>
                    <a:lnTo>
                      <a:pt x="231935" y="285020"/>
                    </a:lnTo>
                    <a:lnTo>
                      <a:pt x="261864" y="201157"/>
                    </a:lnTo>
                    <a:lnTo>
                      <a:pt x="303295" y="159070"/>
                    </a:lnTo>
                    <a:lnTo>
                      <a:pt x="333367" y="145901"/>
                    </a:lnTo>
                    <a:lnTo>
                      <a:pt x="357033" y="127743"/>
                    </a:lnTo>
                    <a:lnTo>
                      <a:pt x="364928" y="102135"/>
                    </a:lnTo>
                    <a:lnTo>
                      <a:pt x="359492" y="73011"/>
                    </a:lnTo>
                    <a:lnTo>
                      <a:pt x="343169" y="44302"/>
                    </a:lnTo>
                    <a:lnTo>
                      <a:pt x="318400" y="19942"/>
                    </a:lnTo>
                    <a:lnTo>
                      <a:pt x="287627" y="3864"/>
                    </a:lnTo>
                    <a:lnTo>
                      <a:pt x="253294" y="0"/>
                    </a:lnTo>
                    <a:close/>
                  </a:path>
                </a:pathLst>
              </a:custGeom>
              <a:solidFill>
                <a:srgbClr val="124634"/>
              </a:solidFill>
            </p:spPr>
            <p:txBody>
              <a:bodyPr wrap="square" lIns="0" tIns="0" rIns="0" bIns="0" rtlCol="0"/>
              <a:lstStyle/>
              <a:p>
                <a:endParaRPr sz="662"/>
              </a:p>
            </p:txBody>
          </p:sp>
          <p:sp>
            <p:nvSpPr>
              <p:cNvPr id="56" name="object 36">
                <a:extLst>
                  <a:ext uri="{FF2B5EF4-FFF2-40B4-BE49-F238E27FC236}">
                    <a16:creationId xmlns:a16="http://schemas.microsoft.com/office/drawing/2014/main" id="{3E21398B-B8F8-174E-B9B9-FFFF5DC69A42}"/>
                  </a:ext>
                </a:extLst>
              </p:cNvPr>
              <p:cNvSpPr/>
              <p:nvPr/>
            </p:nvSpPr>
            <p:spPr>
              <a:xfrm>
                <a:off x="10868279" y="5218453"/>
                <a:ext cx="76958" cy="113201"/>
              </a:xfrm>
              <a:prstGeom prst="rect">
                <a:avLst/>
              </a:prstGeom>
              <a:blipFill>
                <a:blip r:embed="rId7" cstate="print"/>
                <a:stretch>
                  <a:fillRect/>
                </a:stretch>
              </a:blipFill>
            </p:spPr>
            <p:txBody>
              <a:bodyPr wrap="square" lIns="0" tIns="0" rIns="0" bIns="0" rtlCol="0"/>
              <a:lstStyle/>
              <a:p>
                <a:endParaRPr sz="662"/>
              </a:p>
            </p:txBody>
          </p:sp>
          <p:sp>
            <p:nvSpPr>
              <p:cNvPr id="57" name="object 37">
                <a:extLst>
                  <a:ext uri="{FF2B5EF4-FFF2-40B4-BE49-F238E27FC236}">
                    <a16:creationId xmlns:a16="http://schemas.microsoft.com/office/drawing/2014/main" id="{E9AAB600-210C-414A-9891-DCF3D87998EF}"/>
                  </a:ext>
                </a:extLst>
              </p:cNvPr>
              <p:cNvSpPr/>
              <p:nvPr/>
            </p:nvSpPr>
            <p:spPr>
              <a:xfrm>
                <a:off x="11280532" y="6206508"/>
                <a:ext cx="533400" cy="255904"/>
              </a:xfrm>
              <a:custGeom>
                <a:avLst/>
                <a:gdLst/>
                <a:ahLst/>
                <a:cxnLst/>
                <a:rect l="l" t="t" r="r" b="b"/>
                <a:pathLst>
                  <a:path w="533400" h="255904">
                    <a:moveTo>
                      <a:pt x="450782" y="0"/>
                    </a:moveTo>
                    <a:lnTo>
                      <a:pt x="378652" y="27769"/>
                    </a:lnTo>
                    <a:lnTo>
                      <a:pt x="241099" y="88861"/>
                    </a:lnTo>
                    <a:lnTo>
                      <a:pt x="107611" y="149953"/>
                    </a:lnTo>
                    <a:lnTo>
                      <a:pt x="47673" y="177722"/>
                    </a:lnTo>
                    <a:lnTo>
                      <a:pt x="17329" y="242736"/>
                    </a:lnTo>
                    <a:lnTo>
                      <a:pt x="0" y="255730"/>
                    </a:lnTo>
                    <a:lnTo>
                      <a:pt x="533114" y="162979"/>
                    </a:lnTo>
                    <a:lnTo>
                      <a:pt x="497702" y="68756"/>
                    </a:lnTo>
                    <a:lnTo>
                      <a:pt x="477321" y="20372"/>
                    </a:lnTo>
                    <a:lnTo>
                      <a:pt x="464254" y="2546"/>
                    </a:lnTo>
                    <a:lnTo>
                      <a:pt x="450782" y="0"/>
                    </a:lnTo>
                    <a:close/>
                  </a:path>
                </a:pathLst>
              </a:custGeom>
              <a:solidFill>
                <a:srgbClr val="F7DDCA"/>
              </a:solidFill>
            </p:spPr>
            <p:txBody>
              <a:bodyPr wrap="square" lIns="0" tIns="0" rIns="0" bIns="0" rtlCol="0"/>
              <a:lstStyle/>
              <a:p>
                <a:endParaRPr sz="662"/>
              </a:p>
            </p:txBody>
          </p:sp>
        </p:grpSp>
        <p:sp>
          <p:nvSpPr>
            <p:cNvPr id="35" name="object 38">
              <a:extLst>
                <a:ext uri="{FF2B5EF4-FFF2-40B4-BE49-F238E27FC236}">
                  <a16:creationId xmlns:a16="http://schemas.microsoft.com/office/drawing/2014/main" id="{90AA09EE-BD70-7444-BC97-6781FEAA455F}"/>
                </a:ext>
              </a:extLst>
            </p:cNvPr>
            <p:cNvSpPr/>
            <p:nvPr/>
          </p:nvSpPr>
          <p:spPr>
            <a:xfrm>
              <a:off x="10916615" y="6748329"/>
              <a:ext cx="918844" cy="2750185"/>
            </a:xfrm>
            <a:custGeom>
              <a:avLst/>
              <a:gdLst/>
              <a:ahLst/>
              <a:cxnLst/>
              <a:rect l="l" t="t" r="r" b="b"/>
              <a:pathLst>
                <a:path w="918845" h="2750184">
                  <a:moveTo>
                    <a:pt x="918718" y="1677428"/>
                  </a:moveTo>
                  <a:lnTo>
                    <a:pt x="815365" y="338505"/>
                  </a:lnTo>
                  <a:lnTo>
                    <a:pt x="714997" y="0"/>
                  </a:lnTo>
                  <a:lnTo>
                    <a:pt x="142849" y="91008"/>
                  </a:lnTo>
                  <a:lnTo>
                    <a:pt x="142443" y="94030"/>
                  </a:lnTo>
                  <a:lnTo>
                    <a:pt x="90843" y="104013"/>
                  </a:lnTo>
                  <a:lnTo>
                    <a:pt x="60426" y="265899"/>
                  </a:lnTo>
                  <a:lnTo>
                    <a:pt x="47015" y="370116"/>
                  </a:lnTo>
                  <a:lnTo>
                    <a:pt x="47637" y="461899"/>
                  </a:lnTo>
                  <a:lnTo>
                    <a:pt x="59334" y="586460"/>
                  </a:lnTo>
                  <a:lnTo>
                    <a:pt x="72123" y="822223"/>
                  </a:lnTo>
                  <a:lnTo>
                    <a:pt x="79146" y="1138047"/>
                  </a:lnTo>
                  <a:lnTo>
                    <a:pt x="82105" y="1414856"/>
                  </a:lnTo>
                  <a:lnTo>
                    <a:pt x="82702" y="1533588"/>
                  </a:lnTo>
                  <a:lnTo>
                    <a:pt x="0" y="2716111"/>
                  </a:lnTo>
                  <a:lnTo>
                    <a:pt x="196227" y="2720670"/>
                  </a:lnTo>
                  <a:lnTo>
                    <a:pt x="330682" y="2037829"/>
                  </a:lnTo>
                  <a:lnTo>
                    <a:pt x="399300" y="1690268"/>
                  </a:lnTo>
                  <a:lnTo>
                    <a:pt x="423456" y="1569999"/>
                  </a:lnTo>
                  <a:lnTo>
                    <a:pt x="424586" y="1569059"/>
                  </a:lnTo>
                  <a:lnTo>
                    <a:pt x="434949" y="1451838"/>
                  </a:lnTo>
                  <a:lnTo>
                    <a:pt x="441883" y="1378064"/>
                  </a:lnTo>
                  <a:lnTo>
                    <a:pt x="449326" y="1403591"/>
                  </a:lnTo>
                  <a:lnTo>
                    <a:pt x="465531" y="1460030"/>
                  </a:lnTo>
                  <a:lnTo>
                    <a:pt x="480326" y="1512417"/>
                  </a:lnTo>
                  <a:lnTo>
                    <a:pt x="493496" y="1560093"/>
                  </a:lnTo>
                  <a:lnTo>
                    <a:pt x="504825" y="1602397"/>
                  </a:lnTo>
                  <a:lnTo>
                    <a:pt x="521144" y="1668246"/>
                  </a:lnTo>
                  <a:lnTo>
                    <a:pt x="547192" y="1904542"/>
                  </a:lnTo>
                  <a:lnTo>
                    <a:pt x="586028" y="2259647"/>
                  </a:lnTo>
                  <a:lnTo>
                    <a:pt x="624039" y="2598496"/>
                  </a:lnTo>
                  <a:lnTo>
                    <a:pt x="641172" y="2749575"/>
                  </a:lnTo>
                  <a:lnTo>
                    <a:pt x="869353" y="2742730"/>
                  </a:lnTo>
                  <a:lnTo>
                    <a:pt x="918718" y="1677428"/>
                  </a:lnTo>
                  <a:close/>
                </a:path>
              </a:pathLst>
            </a:custGeom>
            <a:solidFill>
              <a:srgbClr val="124634"/>
            </a:solidFill>
          </p:spPr>
          <p:txBody>
            <a:bodyPr wrap="square" lIns="0" tIns="0" rIns="0" bIns="0" rtlCol="0"/>
            <a:lstStyle/>
            <a:p>
              <a:endParaRPr sz="662"/>
            </a:p>
          </p:txBody>
        </p:sp>
        <p:sp>
          <p:nvSpPr>
            <p:cNvPr id="36" name="object 39">
              <a:extLst>
                <a:ext uri="{FF2B5EF4-FFF2-40B4-BE49-F238E27FC236}">
                  <a16:creationId xmlns:a16="http://schemas.microsoft.com/office/drawing/2014/main" id="{5A4595C5-84BC-E845-9CBB-F6B4A7785064}"/>
                </a:ext>
              </a:extLst>
            </p:cNvPr>
            <p:cNvSpPr/>
            <p:nvPr/>
          </p:nvSpPr>
          <p:spPr>
            <a:xfrm>
              <a:off x="10929952" y="5535201"/>
              <a:ext cx="235427" cy="115387"/>
            </a:xfrm>
            <a:prstGeom prst="rect">
              <a:avLst/>
            </a:prstGeom>
            <a:blipFill>
              <a:blip r:embed="rId8" cstate="print"/>
              <a:stretch>
                <a:fillRect/>
              </a:stretch>
            </a:blipFill>
          </p:spPr>
          <p:txBody>
            <a:bodyPr wrap="square" lIns="0" tIns="0" rIns="0" bIns="0" rtlCol="0"/>
            <a:lstStyle/>
            <a:p>
              <a:endParaRPr sz="662"/>
            </a:p>
          </p:txBody>
        </p:sp>
        <p:grpSp>
          <p:nvGrpSpPr>
            <p:cNvPr id="37" name="object 40">
              <a:extLst>
                <a:ext uri="{FF2B5EF4-FFF2-40B4-BE49-F238E27FC236}">
                  <a16:creationId xmlns:a16="http://schemas.microsoft.com/office/drawing/2014/main" id="{A83B2F0F-95F3-9043-A1E7-30B67EDB380F}"/>
                </a:ext>
              </a:extLst>
            </p:cNvPr>
            <p:cNvGrpSpPr/>
            <p:nvPr/>
          </p:nvGrpSpPr>
          <p:grpSpPr>
            <a:xfrm>
              <a:off x="10742100" y="5588550"/>
              <a:ext cx="1151255" cy="1649095"/>
              <a:chOff x="10742100" y="5588550"/>
              <a:chExt cx="1151255" cy="1649095"/>
            </a:xfrm>
          </p:grpSpPr>
          <p:sp>
            <p:nvSpPr>
              <p:cNvPr id="49" name="object 41">
                <a:extLst>
                  <a:ext uri="{FF2B5EF4-FFF2-40B4-BE49-F238E27FC236}">
                    <a16:creationId xmlns:a16="http://schemas.microsoft.com/office/drawing/2014/main" id="{ACC55697-62BC-DF43-9564-B0C64C86D8EA}"/>
                  </a:ext>
                </a:extLst>
              </p:cNvPr>
              <p:cNvSpPr/>
              <p:nvPr/>
            </p:nvSpPr>
            <p:spPr>
              <a:xfrm>
                <a:off x="11529655" y="5999513"/>
                <a:ext cx="363855" cy="384810"/>
              </a:xfrm>
              <a:custGeom>
                <a:avLst/>
                <a:gdLst/>
                <a:ahLst/>
                <a:cxnLst/>
                <a:rect l="l" t="t" r="r" b="b"/>
                <a:pathLst>
                  <a:path w="363854" h="384810">
                    <a:moveTo>
                      <a:pt x="84284" y="0"/>
                    </a:moveTo>
                    <a:lnTo>
                      <a:pt x="25101" y="61657"/>
                    </a:lnTo>
                    <a:lnTo>
                      <a:pt x="3185" y="152415"/>
                    </a:lnTo>
                    <a:lnTo>
                      <a:pt x="0" y="198959"/>
                    </a:lnTo>
                    <a:lnTo>
                      <a:pt x="118006" y="315831"/>
                    </a:lnTo>
                    <a:lnTo>
                      <a:pt x="187828" y="372331"/>
                    </a:lnTo>
                    <a:lnTo>
                      <a:pt x="236903" y="384249"/>
                    </a:lnTo>
                    <a:lnTo>
                      <a:pt x="292671" y="367373"/>
                    </a:lnTo>
                    <a:lnTo>
                      <a:pt x="339236" y="336735"/>
                    </a:lnTo>
                    <a:lnTo>
                      <a:pt x="363085" y="287364"/>
                    </a:lnTo>
                    <a:lnTo>
                      <a:pt x="363396" y="256087"/>
                    </a:lnTo>
                    <a:lnTo>
                      <a:pt x="354312" y="220649"/>
                    </a:lnTo>
                    <a:lnTo>
                      <a:pt x="334596" y="181223"/>
                    </a:lnTo>
                    <a:lnTo>
                      <a:pt x="303009" y="137983"/>
                    </a:lnTo>
                    <a:lnTo>
                      <a:pt x="258314" y="91102"/>
                    </a:lnTo>
                    <a:lnTo>
                      <a:pt x="199271" y="40755"/>
                    </a:lnTo>
                    <a:lnTo>
                      <a:pt x="84284" y="0"/>
                    </a:lnTo>
                    <a:close/>
                  </a:path>
                </a:pathLst>
              </a:custGeom>
              <a:solidFill>
                <a:srgbClr val="F7DDCA"/>
              </a:solidFill>
            </p:spPr>
            <p:txBody>
              <a:bodyPr wrap="square" lIns="0" tIns="0" rIns="0" bIns="0" rtlCol="0"/>
              <a:lstStyle/>
              <a:p>
                <a:endParaRPr sz="662"/>
              </a:p>
            </p:txBody>
          </p:sp>
          <p:sp>
            <p:nvSpPr>
              <p:cNvPr id="50" name="object 42">
                <a:extLst>
                  <a:ext uri="{FF2B5EF4-FFF2-40B4-BE49-F238E27FC236}">
                    <a16:creationId xmlns:a16="http://schemas.microsoft.com/office/drawing/2014/main" id="{BC3F1182-CD8F-F24B-980F-4A6277FF2B9A}"/>
                  </a:ext>
                </a:extLst>
              </p:cNvPr>
              <p:cNvSpPr/>
              <p:nvPr/>
            </p:nvSpPr>
            <p:spPr>
              <a:xfrm>
                <a:off x="10742100" y="5588550"/>
                <a:ext cx="993775" cy="1649095"/>
              </a:xfrm>
              <a:custGeom>
                <a:avLst/>
                <a:gdLst/>
                <a:ahLst/>
                <a:cxnLst/>
                <a:rect l="l" t="t" r="r" b="b"/>
                <a:pathLst>
                  <a:path w="993775" h="1649095">
                    <a:moveTo>
                      <a:pt x="489390" y="0"/>
                    </a:moveTo>
                    <a:lnTo>
                      <a:pt x="422705" y="2592"/>
                    </a:lnTo>
                    <a:lnTo>
                      <a:pt x="336304" y="8939"/>
                    </a:lnTo>
                    <a:lnTo>
                      <a:pt x="261097" y="16390"/>
                    </a:lnTo>
                    <a:lnTo>
                      <a:pt x="207980" y="22588"/>
                    </a:lnTo>
                    <a:lnTo>
                      <a:pt x="126831" y="36464"/>
                    </a:lnTo>
                    <a:lnTo>
                      <a:pt x="65815" y="62536"/>
                    </a:lnTo>
                    <a:lnTo>
                      <a:pt x="37659" y="89354"/>
                    </a:lnTo>
                    <a:lnTo>
                      <a:pt x="12544" y="132311"/>
                    </a:lnTo>
                    <a:lnTo>
                      <a:pt x="343" y="201451"/>
                    </a:lnTo>
                    <a:lnTo>
                      <a:pt x="0" y="246518"/>
                    </a:lnTo>
                    <a:lnTo>
                      <a:pt x="3982" y="298944"/>
                    </a:lnTo>
                    <a:lnTo>
                      <a:pt x="12656" y="359000"/>
                    </a:lnTo>
                    <a:lnTo>
                      <a:pt x="26388" y="426958"/>
                    </a:lnTo>
                    <a:lnTo>
                      <a:pt x="45543" y="503090"/>
                    </a:lnTo>
                    <a:lnTo>
                      <a:pt x="63304" y="563469"/>
                    </a:lnTo>
                    <a:lnTo>
                      <a:pt x="81618" y="618483"/>
                    </a:lnTo>
                    <a:lnTo>
                      <a:pt x="100113" y="669119"/>
                    </a:lnTo>
                    <a:lnTo>
                      <a:pt x="118419" y="716363"/>
                    </a:lnTo>
                    <a:lnTo>
                      <a:pt x="136165" y="761201"/>
                    </a:lnTo>
                    <a:lnTo>
                      <a:pt x="152979" y="804620"/>
                    </a:lnTo>
                    <a:lnTo>
                      <a:pt x="168491" y="847607"/>
                    </a:lnTo>
                    <a:lnTo>
                      <a:pt x="182330" y="891147"/>
                    </a:lnTo>
                    <a:lnTo>
                      <a:pt x="194125" y="936228"/>
                    </a:lnTo>
                    <a:lnTo>
                      <a:pt x="213475" y="1082098"/>
                    </a:lnTo>
                    <a:lnTo>
                      <a:pt x="218410" y="1244605"/>
                    </a:lnTo>
                    <a:lnTo>
                      <a:pt x="217813" y="1400165"/>
                    </a:lnTo>
                    <a:lnTo>
                      <a:pt x="215013" y="1516886"/>
                    </a:lnTo>
                    <a:lnTo>
                      <a:pt x="213339" y="1562879"/>
                    </a:lnTo>
                    <a:lnTo>
                      <a:pt x="544926" y="1632560"/>
                    </a:lnTo>
                    <a:lnTo>
                      <a:pt x="736726" y="1649014"/>
                    </a:lnTo>
                    <a:lnTo>
                      <a:pt x="861885" y="1606148"/>
                    </a:lnTo>
                    <a:lnTo>
                      <a:pt x="993546" y="1497866"/>
                    </a:lnTo>
                    <a:lnTo>
                      <a:pt x="970717" y="1229739"/>
                    </a:lnTo>
                    <a:lnTo>
                      <a:pt x="955883" y="1073991"/>
                    </a:lnTo>
                    <a:lnTo>
                      <a:pt x="942544" y="970887"/>
                    </a:lnTo>
                    <a:lnTo>
                      <a:pt x="924197" y="860691"/>
                    </a:lnTo>
                    <a:lnTo>
                      <a:pt x="906483" y="785372"/>
                    </a:lnTo>
                    <a:lnTo>
                      <a:pt x="892979" y="738742"/>
                    </a:lnTo>
                    <a:lnTo>
                      <a:pt x="877007" y="687449"/>
                    </a:lnTo>
                    <a:lnTo>
                      <a:pt x="859039" y="632482"/>
                    </a:lnTo>
                    <a:lnTo>
                      <a:pt x="839549" y="574827"/>
                    </a:lnTo>
                    <a:lnTo>
                      <a:pt x="819008" y="515474"/>
                    </a:lnTo>
                    <a:lnTo>
                      <a:pt x="776666" y="395620"/>
                    </a:lnTo>
                    <a:lnTo>
                      <a:pt x="735794" y="280825"/>
                    </a:lnTo>
                    <a:lnTo>
                      <a:pt x="717090" y="227793"/>
                    </a:lnTo>
                    <a:lnTo>
                      <a:pt x="700171" y="178990"/>
                    </a:lnTo>
                    <a:lnTo>
                      <a:pt x="685510" y="135403"/>
                    </a:lnTo>
                    <a:lnTo>
                      <a:pt x="673579" y="98019"/>
                    </a:lnTo>
                    <a:lnTo>
                      <a:pt x="659797" y="45816"/>
                    </a:lnTo>
                    <a:lnTo>
                      <a:pt x="642608" y="22092"/>
                    </a:lnTo>
                    <a:lnTo>
                      <a:pt x="604823" y="7829"/>
                    </a:lnTo>
                    <a:lnTo>
                      <a:pt x="551923" y="1105"/>
                    </a:lnTo>
                    <a:lnTo>
                      <a:pt x="489390" y="0"/>
                    </a:lnTo>
                    <a:close/>
                  </a:path>
                </a:pathLst>
              </a:custGeom>
              <a:solidFill>
                <a:srgbClr val="CFECDC"/>
              </a:solidFill>
            </p:spPr>
            <p:txBody>
              <a:bodyPr wrap="square" lIns="0" tIns="0" rIns="0" bIns="0" rtlCol="0"/>
              <a:lstStyle/>
              <a:p>
                <a:endParaRPr sz="662"/>
              </a:p>
            </p:txBody>
          </p:sp>
          <p:sp>
            <p:nvSpPr>
              <p:cNvPr id="51" name="object 43">
                <a:extLst>
                  <a:ext uri="{FF2B5EF4-FFF2-40B4-BE49-F238E27FC236}">
                    <a16:creationId xmlns:a16="http://schemas.microsoft.com/office/drawing/2014/main" id="{BEF7F7E3-1DD6-9E47-948F-9ED8A284773E}"/>
                  </a:ext>
                </a:extLst>
              </p:cNvPr>
              <p:cNvSpPr/>
              <p:nvPr/>
            </p:nvSpPr>
            <p:spPr>
              <a:xfrm>
                <a:off x="11176107" y="5595354"/>
                <a:ext cx="635000" cy="676275"/>
              </a:xfrm>
              <a:custGeom>
                <a:avLst/>
                <a:gdLst/>
                <a:ahLst/>
                <a:cxnLst/>
                <a:rect l="l" t="t" r="r" b="b"/>
                <a:pathLst>
                  <a:path w="635000" h="676275">
                    <a:moveTo>
                      <a:pt x="147764" y="0"/>
                    </a:moveTo>
                    <a:lnTo>
                      <a:pt x="108248" y="7008"/>
                    </a:lnTo>
                    <a:lnTo>
                      <a:pt x="72109" y="26793"/>
                    </a:lnTo>
                    <a:lnTo>
                      <a:pt x="41280" y="56957"/>
                    </a:lnTo>
                    <a:lnTo>
                      <a:pt x="17695" y="95105"/>
                    </a:lnTo>
                    <a:lnTo>
                      <a:pt x="3290" y="138837"/>
                    </a:lnTo>
                    <a:lnTo>
                      <a:pt x="0" y="185758"/>
                    </a:lnTo>
                    <a:lnTo>
                      <a:pt x="9757" y="233469"/>
                    </a:lnTo>
                    <a:lnTo>
                      <a:pt x="32269" y="284124"/>
                    </a:lnTo>
                    <a:lnTo>
                      <a:pt x="62831" y="335592"/>
                    </a:lnTo>
                    <a:lnTo>
                      <a:pt x="99569" y="386878"/>
                    </a:lnTo>
                    <a:lnTo>
                      <a:pt x="140611" y="436987"/>
                    </a:lnTo>
                    <a:lnTo>
                      <a:pt x="184084" y="484926"/>
                    </a:lnTo>
                    <a:lnTo>
                      <a:pt x="228116" y="529699"/>
                    </a:lnTo>
                    <a:lnTo>
                      <a:pt x="270833" y="570313"/>
                    </a:lnTo>
                    <a:lnTo>
                      <a:pt x="310363" y="605772"/>
                    </a:lnTo>
                    <a:lnTo>
                      <a:pt x="344834" y="635083"/>
                    </a:lnTo>
                    <a:lnTo>
                      <a:pt x="391104" y="671280"/>
                    </a:lnTo>
                    <a:lnTo>
                      <a:pt x="399159" y="676178"/>
                    </a:lnTo>
                    <a:lnTo>
                      <a:pt x="410159" y="673111"/>
                    </a:lnTo>
                    <a:lnTo>
                      <a:pt x="438388" y="651642"/>
                    </a:lnTo>
                    <a:lnTo>
                      <a:pt x="505954" y="593369"/>
                    </a:lnTo>
                    <a:lnTo>
                      <a:pt x="634963" y="479891"/>
                    </a:lnTo>
                    <a:lnTo>
                      <a:pt x="612248" y="442514"/>
                    </a:lnTo>
                    <a:lnTo>
                      <a:pt x="552523" y="351507"/>
                    </a:lnTo>
                    <a:lnTo>
                      <a:pt x="468418" y="238559"/>
                    </a:lnTo>
                    <a:lnTo>
                      <a:pt x="372563" y="135357"/>
                    </a:lnTo>
                    <a:lnTo>
                      <a:pt x="305547" y="76366"/>
                    </a:lnTo>
                    <a:lnTo>
                      <a:pt x="256150" y="37234"/>
                    </a:lnTo>
                    <a:lnTo>
                      <a:pt x="217781" y="14062"/>
                    </a:lnTo>
                    <a:lnTo>
                      <a:pt x="147764" y="0"/>
                    </a:lnTo>
                    <a:close/>
                  </a:path>
                </a:pathLst>
              </a:custGeom>
              <a:solidFill>
                <a:srgbClr val="9FDCB8"/>
              </a:solidFill>
            </p:spPr>
            <p:txBody>
              <a:bodyPr wrap="square" lIns="0" tIns="0" rIns="0" bIns="0" rtlCol="0"/>
              <a:lstStyle/>
              <a:p>
                <a:endParaRPr sz="662"/>
              </a:p>
            </p:txBody>
          </p:sp>
        </p:grpSp>
        <p:grpSp>
          <p:nvGrpSpPr>
            <p:cNvPr id="38" name="object 44">
              <a:extLst>
                <a:ext uri="{FF2B5EF4-FFF2-40B4-BE49-F238E27FC236}">
                  <a16:creationId xmlns:a16="http://schemas.microsoft.com/office/drawing/2014/main" id="{6B910CF3-F56F-7C41-94AE-E38EE618F810}"/>
                </a:ext>
              </a:extLst>
            </p:cNvPr>
            <p:cNvGrpSpPr/>
            <p:nvPr/>
          </p:nvGrpSpPr>
          <p:grpSpPr>
            <a:xfrm>
              <a:off x="9155030" y="3988743"/>
              <a:ext cx="1823720" cy="841375"/>
              <a:chOff x="9155030" y="3988743"/>
              <a:chExt cx="1823720" cy="841375"/>
            </a:xfrm>
          </p:grpSpPr>
          <p:sp>
            <p:nvSpPr>
              <p:cNvPr id="45" name="object 45">
                <a:extLst>
                  <a:ext uri="{FF2B5EF4-FFF2-40B4-BE49-F238E27FC236}">
                    <a16:creationId xmlns:a16="http://schemas.microsoft.com/office/drawing/2014/main" id="{1E2E4012-E702-8E41-9A67-10560F74597A}"/>
                  </a:ext>
                </a:extLst>
              </p:cNvPr>
              <p:cNvSpPr/>
              <p:nvPr/>
            </p:nvSpPr>
            <p:spPr>
              <a:xfrm>
                <a:off x="9155024" y="3988745"/>
                <a:ext cx="1823720" cy="841375"/>
              </a:xfrm>
              <a:custGeom>
                <a:avLst/>
                <a:gdLst/>
                <a:ahLst/>
                <a:cxnLst/>
                <a:rect l="l" t="t" r="r" b="b"/>
                <a:pathLst>
                  <a:path w="1823720" h="841375">
                    <a:moveTo>
                      <a:pt x="1823313" y="702056"/>
                    </a:moveTo>
                    <a:lnTo>
                      <a:pt x="1616951" y="413207"/>
                    </a:lnTo>
                    <a:lnTo>
                      <a:pt x="1616951" y="101561"/>
                    </a:lnTo>
                    <a:lnTo>
                      <a:pt x="1608975" y="62026"/>
                    </a:lnTo>
                    <a:lnTo>
                      <a:pt x="1587207" y="29756"/>
                    </a:lnTo>
                    <a:lnTo>
                      <a:pt x="1554937" y="7988"/>
                    </a:lnTo>
                    <a:lnTo>
                      <a:pt x="1515414" y="0"/>
                    </a:lnTo>
                    <a:lnTo>
                      <a:pt x="101561" y="0"/>
                    </a:lnTo>
                    <a:lnTo>
                      <a:pt x="62026" y="7988"/>
                    </a:lnTo>
                    <a:lnTo>
                      <a:pt x="29743" y="29756"/>
                    </a:lnTo>
                    <a:lnTo>
                      <a:pt x="7975" y="62026"/>
                    </a:lnTo>
                    <a:lnTo>
                      <a:pt x="0" y="101561"/>
                    </a:lnTo>
                    <a:lnTo>
                      <a:pt x="0" y="739571"/>
                    </a:lnTo>
                    <a:lnTo>
                      <a:pt x="7975" y="779106"/>
                    </a:lnTo>
                    <a:lnTo>
                      <a:pt x="29743" y="811390"/>
                    </a:lnTo>
                    <a:lnTo>
                      <a:pt x="62026" y="833145"/>
                    </a:lnTo>
                    <a:lnTo>
                      <a:pt x="101561" y="841133"/>
                    </a:lnTo>
                    <a:lnTo>
                      <a:pt x="1515414" y="841133"/>
                    </a:lnTo>
                    <a:lnTo>
                      <a:pt x="1554937" y="833145"/>
                    </a:lnTo>
                    <a:lnTo>
                      <a:pt x="1587207" y="811390"/>
                    </a:lnTo>
                    <a:lnTo>
                      <a:pt x="1608975" y="779106"/>
                    </a:lnTo>
                    <a:lnTo>
                      <a:pt x="1616951" y="739571"/>
                    </a:lnTo>
                    <a:lnTo>
                      <a:pt x="1616951" y="609574"/>
                    </a:lnTo>
                    <a:lnTo>
                      <a:pt x="1823313" y="702056"/>
                    </a:lnTo>
                    <a:close/>
                  </a:path>
                </a:pathLst>
              </a:custGeom>
              <a:solidFill>
                <a:srgbClr val="DF8244"/>
              </a:solidFill>
            </p:spPr>
            <p:txBody>
              <a:bodyPr wrap="square" lIns="0" tIns="0" rIns="0" bIns="0" rtlCol="0"/>
              <a:lstStyle/>
              <a:p>
                <a:endParaRPr sz="662"/>
              </a:p>
            </p:txBody>
          </p:sp>
          <p:sp>
            <p:nvSpPr>
              <p:cNvPr id="46" name="object 46">
                <a:extLst>
                  <a:ext uri="{FF2B5EF4-FFF2-40B4-BE49-F238E27FC236}">
                    <a16:creationId xmlns:a16="http://schemas.microsoft.com/office/drawing/2014/main" id="{5283EE22-9D49-8A4F-B257-81B8B4F2D245}"/>
                  </a:ext>
                </a:extLst>
              </p:cNvPr>
              <p:cNvSpPr/>
              <p:nvPr/>
            </p:nvSpPr>
            <p:spPr>
              <a:xfrm>
                <a:off x="9553954" y="4320108"/>
                <a:ext cx="139493" cy="123996"/>
              </a:xfrm>
              <a:prstGeom prst="rect">
                <a:avLst/>
              </a:prstGeom>
              <a:blipFill>
                <a:blip r:embed="rId9" cstate="print"/>
                <a:stretch>
                  <a:fillRect/>
                </a:stretch>
              </a:blipFill>
            </p:spPr>
            <p:txBody>
              <a:bodyPr wrap="square" lIns="0" tIns="0" rIns="0" bIns="0" rtlCol="0"/>
              <a:lstStyle/>
              <a:p>
                <a:endParaRPr sz="662"/>
              </a:p>
            </p:txBody>
          </p:sp>
          <p:sp>
            <p:nvSpPr>
              <p:cNvPr id="47" name="object 47">
                <a:extLst>
                  <a:ext uri="{FF2B5EF4-FFF2-40B4-BE49-F238E27FC236}">
                    <a16:creationId xmlns:a16="http://schemas.microsoft.com/office/drawing/2014/main" id="{AC1D9D63-3E43-5C48-8703-98A0D286DFE2}"/>
                  </a:ext>
                </a:extLst>
              </p:cNvPr>
              <p:cNvSpPr/>
              <p:nvPr/>
            </p:nvSpPr>
            <p:spPr>
              <a:xfrm>
                <a:off x="9878479" y="4320108"/>
                <a:ext cx="139493" cy="123996"/>
              </a:xfrm>
              <a:prstGeom prst="rect">
                <a:avLst/>
              </a:prstGeom>
              <a:blipFill>
                <a:blip r:embed="rId10" cstate="print"/>
                <a:stretch>
                  <a:fillRect/>
                </a:stretch>
              </a:blipFill>
            </p:spPr>
            <p:txBody>
              <a:bodyPr wrap="square" lIns="0" tIns="0" rIns="0" bIns="0" rtlCol="0"/>
              <a:lstStyle/>
              <a:p>
                <a:endParaRPr sz="662"/>
              </a:p>
            </p:txBody>
          </p:sp>
          <p:sp>
            <p:nvSpPr>
              <p:cNvPr id="48" name="object 48">
                <a:extLst>
                  <a:ext uri="{FF2B5EF4-FFF2-40B4-BE49-F238E27FC236}">
                    <a16:creationId xmlns:a16="http://schemas.microsoft.com/office/drawing/2014/main" id="{3D80FB6A-A04B-0641-BFAE-4A5AA0649867}"/>
                  </a:ext>
                </a:extLst>
              </p:cNvPr>
              <p:cNvSpPr/>
              <p:nvPr/>
            </p:nvSpPr>
            <p:spPr>
              <a:xfrm>
                <a:off x="10203005" y="4320108"/>
                <a:ext cx="139493" cy="123996"/>
              </a:xfrm>
              <a:prstGeom prst="rect">
                <a:avLst/>
              </a:prstGeom>
              <a:blipFill>
                <a:blip r:embed="rId11" cstate="print"/>
                <a:stretch>
                  <a:fillRect/>
                </a:stretch>
              </a:blipFill>
            </p:spPr>
            <p:txBody>
              <a:bodyPr wrap="square" lIns="0" tIns="0" rIns="0" bIns="0" rtlCol="0"/>
              <a:lstStyle/>
              <a:p>
                <a:endParaRPr sz="662"/>
              </a:p>
            </p:txBody>
          </p:sp>
        </p:grpSp>
        <p:grpSp>
          <p:nvGrpSpPr>
            <p:cNvPr id="39" name="object 49">
              <a:extLst>
                <a:ext uri="{FF2B5EF4-FFF2-40B4-BE49-F238E27FC236}">
                  <a16:creationId xmlns:a16="http://schemas.microsoft.com/office/drawing/2014/main" id="{2DB331FF-FA5A-604C-90F1-97EF70EEE816}"/>
                </a:ext>
              </a:extLst>
            </p:cNvPr>
            <p:cNvGrpSpPr/>
            <p:nvPr/>
          </p:nvGrpSpPr>
          <p:grpSpPr>
            <a:xfrm>
              <a:off x="16813068" y="5167838"/>
              <a:ext cx="1823720" cy="841375"/>
              <a:chOff x="16813068" y="5167838"/>
              <a:chExt cx="1823720" cy="841375"/>
            </a:xfrm>
          </p:grpSpPr>
          <p:sp>
            <p:nvSpPr>
              <p:cNvPr id="41" name="object 50">
                <a:extLst>
                  <a:ext uri="{FF2B5EF4-FFF2-40B4-BE49-F238E27FC236}">
                    <a16:creationId xmlns:a16="http://schemas.microsoft.com/office/drawing/2014/main" id="{6BA5B0F8-DD09-9641-B5D9-1ACA9106D885}"/>
                  </a:ext>
                </a:extLst>
              </p:cNvPr>
              <p:cNvSpPr/>
              <p:nvPr/>
            </p:nvSpPr>
            <p:spPr>
              <a:xfrm>
                <a:off x="16813060" y="5167839"/>
                <a:ext cx="1823720" cy="841375"/>
              </a:xfrm>
              <a:custGeom>
                <a:avLst/>
                <a:gdLst/>
                <a:ahLst/>
                <a:cxnLst/>
                <a:rect l="l" t="t" r="r" b="b"/>
                <a:pathLst>
                  <a:path w="1823719" h="841375">
                    <a:moveTo>
                      <a:pt x="1823313" y="101561"/>
                    </a:moveTo>
                    <a:lnTo>
                      <a:pt x="1815338" y="62039"/>
                    </a:lnTo>
                    <a:lnTo>
                      <a:pt x="1793570" y="29756"/>
                    </a:lnTo>
                    <a:lnTo>
                      <a:pt x="1761286" y="7988"/>
                    </a:lnTo>
                    <a:lnTo>
                      <a:pt x="1721751" y="0"/>
                    </a:lnTo>
                    <a:lnTo>
                      <a:pt x="307898" y="0"/>
                    </a:lnTo>
                    <a:lnTo>
                      <a:pt x="268376" y="7988"/>
                    </a:lnTo>
                    <a:lnTo>
                      <a:pt x="236093" y="29756"/>
                    </a:lnTo>
                    <a:lnTo>
                      <a:pt x="214337" y="62039"/>
                    </a:lnTo>
                    <a:lnTo>
                      <a:pt x="206349" y="101561"/>
                    </a:lnTo>
                    <a:lnTo>
                      <a:pt x="206349" y="413245"/>
                    </a:lnTo>
                    <a:lnTo>
                      <a:pt x="0" y="702068"/>
                    </a:lnTo>
                    <a:lnTo>
                      <a:pt x="206349" y="609587"/>
                    </a:lnTo>
                    <a:lnTo>
                      <a:pt x="206349" y="739584"/>
                    </a:lnTo>
                    <a:lnTo>
                      <a:pt x="214337" y="779106"/>
                    </a:lnTo>
                    <a:lnTo>
                      <a:pt x="236093" y="811390"/>
                    </a:lnTo>
                    <a:lnTo>
                      <a:pt x="268376" y="833145"/>
                    </a:lnTo>
                    <a:lnTo>
                      <a:pt x="307898" y="841133"/>
                    </a:lnTo>
                    <a:lnTo>
                      <a:pt x="1721751" y="841133"/>
                    </a:lnTo>
                    <a:lnTo>
                      <a:pt x="1761286" y="833145"/>
                    </a:lnTo>
                    <a:lnTo>
                      <a:pt x="1793570" y="811390"/>
                    </a:lnTo>
                    <a:lnTo>
                      <a:pt x="1815338" y="779106"/>
                    </a:lnTo>
                    <a:lnTo>
                      <a:pt x="1823313" y="739584"/>
                    </a:lnTo>
                    <a:lnTo>
                      <a:pt x="1823313" y="101561"/>
                    </a:lnTo>
                    <a:close/>
                  </a:path>
                </a:pathLst>
              </a:custGeom>
              <a:solidFill>
                <a:srgbClr val="EFB84A"/>
              </a:solidFill>
            </p:spPr>
            <p:txBody>
              <a:bodyPr wrap="square" lIns="0" tIns="0" rIns="0" bIns="0" rtlCol="0"/>
              <a:lstStyle/>
              <a:p>
                <a:endParaRPr sz="662"/>
              </a:p>
            </p:txBody>
          </p:sp>
          <p:sp>
            <p:nvSpPr>
              <p:cNvPr id="42" name="object 51">
                <a:extLst>
                  <a:ext uri="{FF2B5EF4-FFF2-40B4-BE49-F238E27FC236}">
                    <a16:creationId xmlns:a16="http://schemas.microsoft.com/office/drawing/2014/main" id="{ECD41447-55CA-9E4F-B84C-5F60D07955F0}"/>
                  </a:ext>
                </a:extLst>
              </p:cNvPr>
              <p:cNvSpPr/>
              <p:nvPr/>
            </p:nvSpPr>
            <p:spPr>
              <a:xfrm>
                <a:off x="18097958" y="5499202"/>
                <a:ext cx="139493" cy="123996"/>
              </a:xfrm>
              <a:prstGeom prst="rect">
                <a:avLst/>
              </a:prstGeom>
              <a:blipFill>
                <a:blip r:embed="rId12" cstate="print"/>
                <a:stretch>
                  <a:fillRect/>
                </a:stretch>
              </a:blipFill>
            </p:spPr>
            <p:txBody>
              <a:bodyPr wrap="square" lIns="0" tIns="0" rIns="0" bIns="0" rtlCol="0"/>
              <a:lstStyle/>
              <a:p>
                <a:endParaRPr sz="662"/>
              </a:p>
            </p:txBody>
          </p:sp>
          <p:sp>
            <p:nvSpPr>
              <p:cNvPr id="43" name="object 52">
                <a:extLst>
                  <a:ext uri="{FF2B5EF4-FFF2-40B4-BE49-F238E27FC236}">
                    <a16:creationId xmlns:a16="http://schemas.microsoft.com/office/drawing/2014/main" id="{FEAD7560-5C8A-A340-9410-2E6BE7CB47B3}"/>
                  </a:ext>
                </a:extLst>
              </p:cNvPr>
              <p:cNvSpPr/>
              <p:nvPr/>
            </p:nvSpPr>
            <p:spPr>
              <a:xfrm>
                <a:off x="17773431" y="5499202"/>
                <a:ext cx="139503" cy="123996"/>
              </a:xfrm>
              <a:prstGeom prst="rect">
                <a:avLst/>
              </a:prstGeom>
              <a:blipFill>
                <a:blip r:embed="rId12" cstate="print"/>
                <a:stretch>
                  <a:fillRect/>
                </a:stretch>
              </a:blipFill>
            </p:spPr>
            <p:txBody>
              <a:bodyPr wrap="square" lIns="0" tIns="0" rIns="0" bIns="0" rtlCol="0"/>
              <a:lstStyle/>
              <a:p>
                <a:endParaRPr sz="662"/>
              </a:p>
            </p:txBody>
          </p:sp>
          <p:sp>
            <p:nvSpPr>
              <p:cNvPr id="44" name="object 53">
                <a:extLst>
                  <a:ext uri="{FF2B5EF4-FFF2-40B4-BE49-F238E27FC236}">
                    <a16:creationId xmlns:a16="http://schemas.microsoft.com/office/drawing/2014/main" id="{A9E637FE-3612-6944-9213-968EAA5F32E6}"/>
                  </a:ext>
                </a:extLst>
              </p:cNvPr>
              <p:cNvSpPr/>
              <p:nvPr/>
            </p:nvSpPr>
            <p:spPr>
              <a:xfrm>
                <a:off x="17448906" y="5499202"/>
                <a:ext cx="139493" cy="123996"/>
              </a:xfrm>
              <a:prstGeom prst="rect">
                <a:avLst/>
              </a:prstGeom>
              <a:blipFill>
                <a:blip r:embed="rId13" cstate="print"/>
                <a:stretch>
                  <a:fillRect/>
                </a:stretch>
              </a:blipFill>
            </p:spPr>
            <p:txBody>
              <a:bodyPr wrap="square" lIns="0" tIns="0" rIns="0" bIns="0" rtlCol="0"/>
              <a:lstStyle/>
              <a:p>
                <a:endParaRPr sz="662"/>
              </a:p>
            </p:txBody>
          </p:sp>
        </p:grpSp>
        <p:sp>
          <p:nvSpPr>
            <p:cNvPr id="40" name="object 54">
              <a:extLst>
                <a:ext uri="{FF2B5EF4-FFF2-40B4-BE49-F238E27FC236}">
                  <a16:creationId xmlns:a16="http://schemas.microsoft.com/office/drawing/2014/main" id="{8BB3E9A2-B302-CA45-ADEF-C65A5C1B94DD}"/>
                </a:ext>
              </a:extLst>
            </p:cNvPr>
            <p:cNvSpPr/>
            <p:nvPr/>
          </p:nvSpPr>
          <p:spPr>
            <a:xfrm>
              <a:off x="12195257" y="1486154"/>
              <a:ext cx="3731891" cy="7577544"/>
            </a:xfrm>
            <a:prstGeom prst="rect">
              <a:avLst/>
            </a:prstGeom>
            <a:blipFill>
              <a:blip r:embed="rId14" cstate="print"/>
              <a:stretch>
                <a:fillRect/>
              </a:stretch>
            </a:blipFill>
          </p:spPr>
          <p:txBody>
            <a:bodyPr wrap="square" lIns="0" tIns="0" rIns="0" bIns="0" rtlCol="0"/>
            <a:lstStyle/>
            <a:p>
              <a:endParaRPr sz="662"/>
            </a:p>
          </p:txBody>
        </p:sp>
      </p:grpSp>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İnternetin Güvenli Kullanımı</a:t>
              </a:r>
            </a:p>
            <a:p>
              <a:pPr>
                <a:spcAft>
                  <a:spcPts val="600"/>
                </a:spcAft>
              </a:pPr>
              <a:r>
                <a:rPr lang="tr-TR" sz="2400" b="1" dirty="0"/>
                <a:t>Dijital Dünyanın Riskleri </a:t>
              </a:r>
            </a:p>
            <a:p>
              <a:pPr>
                <a:spcAft>
                  <a:spcPts val="600"/>
                </a:spcAft>
              </a:pPr>
              <a:r>
                <a:rPr lang="tr-TR" sz="2400" b="1" dirty="0"/>
                <a:t>İyi Bir Dijital Vatandaş Olmak</a:t>
              </a:r>
            </a:p>
            <a:p>
              <a:pPr>
                <a:spcAft>
                  <a:spcPts val="600"/>
                </a:spcAft>
              </a:pPr>
              <a:r>
                <a:rPr lang="tr-TR" sz="2400" b="1" dirty="0"/>
                <a:t>Dijital Okuryazarlık</a:t>
              </a:r>
            </a:p>
            <a:p>
              <a:pPr>
                <a:spcAft>
                  <a:spcPts val="600"/>
                </a:spcAft>
              </a:pPr>
              <a:r>
                <a:rPr lang="tr-TR" sz="2400" b="1" dirty="0"/>
                <a:t>İnterneti Güvenli Kullanım İçin İpuçları</a:t>
              </a:r>
            </a:p>
            <a:p>
              <a:pPr>
                <a:spcAft>
                  <a:spcPts val="600"/>
                </a:spcAft>
              </a:pPr>
              <a:r>
                <a:rPr lang="tr-TR" sz="2400" b="1" dirty="0"/>
                <a:t>Siber Zorbalık</a:t>
              </a:r>
            </a:p>
            <a:p>
              <a:pPr>
                <a:spcAft>
                  <a:spcPts val="600"/>
                </a:spcAft>
              </a:pPr>
              <a:r>
                <a:rPr lang="tr-TR" sz="2400" b="1" dirty="0"/>
                <a:t>Hukuki Boyut</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2359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C7432-95AE-3049-B7A9-0B0D7BA07EA6}"/>
              </a:ext>
            </a:extLst>
          </p:cNvPr>
          <p:cNvPicPr>
            <a:picLocks noChangeAspect="1"/>
          </p:cNvPicPr>
          <p:nvPr/>
        </p:nvPicPr>
        <p:blipFill>
          <a:blip r:embed="rId3"/>
          <a:stretch>
            <a:fillRect/>
          </a:stretch>
        </p:blipFill>
        <p:spPr>
          <a:xfrm>
            <a:off x="6375256" y="1359083"/>
            <a:ext cx="5448083" cy="5329646"/>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631008" y="1691412"/>
            <a:ext cx="5170747"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Doğru ve güvenli arama yöntemleri bilinmeli</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ortamlarda yaşanan sorunlarla ilgili toleranslı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Yenilikleri takip etme isteğine sahip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ortamdaki risklerin ve fırsatların farkında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
        <p:nvSpPr>
          <p:cNvPr id="10" name="Freeform 5">
            <a:extLst>
              <a:ext uri="{FF2B5EF4-FFF2-40B4-BE49-F238E27FC236}">
                <a16:creationId xmlns:a16="http://schemas.microsoft.com/office/drawing/2014/main" id="{478AB02F-6528-CD42-9354-B75CEA069A04}"/>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16191849-C03C-5948-988D-6A75C63CAC70}"/>
              </a:ext>
            </a:extLst>
          </p:cNvPr>
          <p:cNvSpPr txBox="1"/>
          <p:nvPr/>
        </p:nvSpPr>
        <p:spPr>
          <a:xfrm>
            <a:off x="356650" y="426571"/>
            <a:ext cx="113019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05D4C-5897-E248-BBCB-F6B82FC1CAE6}"/>
              </a:ext>
            </a:extLst>
          </p:cNvPr>
          <p:cNvPicPr>
            <a:picLocks noChangeAspect="1"/>
          </p:cNvPicPr>
          <p:nvPr/>
        </p:nvPicPr>
        <p:blipFill>
          <a:blip r:embed="rId3"/>
          <a:stretch>
            <a:fillRect/>
          </a:stretch>
        </p:blipFill>
        <p:spPr>
          <a:xfrm>
            <a:off x="5904348" y="1915030"/>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21</a:t>
            </a:fld>
            <a:endParaRPr lang="tr-TR" sz="2400" b="1" dirty="0">
              <a:solidFill>
                <a:srgbClr val="DADADA"/>
              </a:solidFill>
            </a:endParaRPr>
          </a:p>
        </p:txBody>
      </p:sp>
    </p:spTree>
    <p:extLst>
      <p:ext uri="{BB962C8B-B14F-4D97-AF65-F5344CB8AC3E}">
        <p14:creationId xmlns:p14="http://schemas.microsoft.com/office/powerpoint/2010/main" val="41691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2E419A7-11C9-3242-BE93-FF0AC20DABA1}"/>
              </a:ext>
            </a:extLst>
          </p:cNvPr>
          <p:cNvGrpSpPr/>
          <p:nvPr/>
        </p:nvGrpSpPr>
        <p:grpSpPr>
          <a:xfrm>
            <a:off x="308312" y="1758836"/>
            <a:ext cx="11694341" cy="5175084"/>
            <a:chOff x="308312" y="1758836"/>
            <a:chExt cx="11694341" cy="5175084"/>
          </a:xfrm>
        </p:grpSpPr>
        <p:grpSp>
          <p:nvGrpSpPr>
            <p:cNvPr id="14" name="Group 13">
              <a:extLst>
                <a:ext uri="{FF2B5EF4-FFF2-40B4-BE49-F238E27FC236}">
                  <a16:creationId xmlns:a16="http://schemas.microsoft.com/office/drawing/2014/main" id="{8F8585FD-FF53-2543-8B84-00EA26D3A394}"/>
                </a:ext>
              </a:extLst>
            </p:cNvPr>
            <p:cNvGrpSpPr/>
            <p:nvPr/>
          </p:nvGrpSpPr>
          <p:grpSpPr>
            <a:xfrm>
              <a:off x="308312" y="1758836"/>
              <a:ext cx="11694341" cy="5175084"/>
              <a:chOff x="308312" y="1758836"/>
              <a:chExt cx="11694341" cy="5175084"/>
            </a:xfrm>
          </p:grpSpPr>
          <p:grpSp>
            <p:nvGrpSpPr>
              <p:cNvPr id="96" name="object 83">
                <a:extLst>
                  <a:ext uri="{FF2B5EF4-FFF2-40B4-BE49-F238E27FC236}">
                    <a16:creationId xmlns:a16="http://schemas.microsoft.com/office/drawing/2014/main" id="{C51B022F-2A15-1B44-BE98-AC182A1183A4}"/>
                  </a:ext>
                </a:extLst>
              </p:cNvPr>
              <p:cNvGrpSpPr/>
              <p:nvPr/>
            </p:nvGrpSpPr>
            <p:grpSpPr>
              <a:xfrm>
                <a:off x="480057" y="1873059"/>
                <a:ext cx="11522596" cy="3768334"/>
                <a:chOff x="790944" y="2963154"/>
                <a:chExt cx="19001613" cy="6214262"/>
              </a:xfrm>
            </p:grpSpPr>
            <p:sp>
              <p:nvSpPr>
                <p:cNvPr id="97" name="object 84">
                  <a:extLst>
                    <a:ext uri="{FF2B5EF4-FFF2-40B4-BE49-F238E27FC236}">
                      <a16:creationId xmlns:a16="http://schemas.microsoft.com/office/drawing/2014/main" id="{3960BF6C-9444-1F47-9ED7-9D28A018B13E}"/>
                    </a:ext>
                  </a:extLst>
                </p:cNvPr>
                <p:cNvSpPr/>
                <p:nvPr/>
              </p:nvSpPr>
              <p:spPr>
                <a:xfrm>
                  <a:off x="15974209" y="9002984"/>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dirty="0"/>
                </a:p>
              </p:txBody>
            </p:sp>
            <p:sp>
              <p:nvSpPr>
                <p:cNvPr id="98" name="object 85">
                  <a:extLst>
                    <a:ext uri="{FF2B5EF4-FFF2-40B4-BE49-F238E27FC236}">
                      <a16:creationId xmlns:a16="http://schemas.microsoft.com/office/drawing/2014/main" id="{0689044C-8E38-A54A-B117-DD0DE67C8239}"/>
                    </a:ext>
                  </a:extLst>
                </p:cNvPr>
                <p:cNvSpPr/>
                <p:nvPr/>
              </p:nvSpPr>
              <p:spPr>
                <a:xfrm>
                  <a:off x="17176652" y="822530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0" name="object 87">
                  <a:extLst>
                    <a:ext uri="{FF2B5EF4-FFF2-40B4-BE49-F238E27FC236}">
                      <a16:creationId xmlns:a16="http://schemas.microsoft.com/office/drawing/2014/main" id="{D74B84DD-0F3D-4F49-B97C-E2BA439D705A}"/>
                    </a:ext>
                  </a:extLst>
                </p:cNvPr>
                <p:cNvSpPr/>
                <p:nvPr/>
              </p:nvSpPr>
              <p:spPr>
                <a:xfrm>
                  <a:off x="7990956" y="7061316"/>
                  <a:ext cx="0" cy="777875"/>
                </a:xfrm>
                <a:custGeom>
                  <a:avLst/>
                  <a:gdLst/>
                  <a:ahLst/>
                  <a:cxnLst/>
                  <a:rect l="l" t="t" r="r" b="b"/>
                  <a:pathLst>
                    <a:path h="777875">
                      <a:moveTo>
                        <a:pt x="0" y="777693"/>
                      </a:moveTo>
                      <a:lnTo>
                        <a:pt x="0" y="0"/>
                      </a:lnTo>
                    </a:path>
                  </a:pathLst>
                </a:custGeom>
                <a:ln w="52354">
                  <a:solidFill>
                    <a:srgbClr val="EC7C30"/>
                  </a:solidFill>
                </a:ln>
              </p:spPr>
              <p:txBody>
                <a:bodyPr wrap="square" lIns="0" tIns="0" rIns="0" bIns="0" rtlCol="0"/>
                <a:lstStyle/>
                <a:p>
                  <a:endParaRPr sz="662"/>
                </a:p>
              </p:txBody>
            </p:sp>
            <p:sp>
              <p:nvSpPr>
                <p:cNvPr id="101" name="object 88">
                  <a:extLst>
                    <a:ext uri="{FF2B5EF4-FFF2-40B4-BE49-F238E27FC236}">
                      <a16:creationId xmlns:a16="http://schemas.microsoft.com/office/drawing/2014/main" id="{8B359DB7-7158-224C-A1E1-0D1C8E2B4532}"/>
                    </a:ext>
                  </a:extLst>
                </p:cNvPr>
                <p:cNvSpPr/>
                <p:nvPr/>
              </p:nvSpPr>
              <p:spPr>
                <a:xfrm>
                  <a:off x="13037401" y="7381174"/>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02" name="object 89">
                  <a:extLst>
                    <a:ext uri="{FF2B5EF4-FFF2-40B4-BE49-F238E27FC236}">
                      <a16:creationId xmlns:a16="http://schemas.microsoft.com/office/drawing/2014/main" id="{DB516DAC-7DB3-3B42-B714-BCD7B86BEC10}"/>
                    </a:ext>
                  </a:extLst>
                </p:cNvPr>
                <p:cNvSpPr/>
                <p:nvPr/>
              </p:nvSpPr>
              <p:spPr>
                <a:xfrm>
                  <a:off x="14079459" y="6585545"/>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03" name="object 90">
                  <a:extLst>
                    <a:ext uri="{FF2B5EF4-FFF2-40B4-BE49-F238E27FC236}">
                      <a16:creationId xmlns:a16="http://schemas.microsoft.com/office/drawing/2014/main" id="{DF76DD43-D051-D145-A603-B65D6158B0D2}"/>
                    </a:ext>
                  </a:extLst>
                </p:cNvPr>
                <p:cNvSpPr/>
                <p:nvPr/>
              </p:nvSpPr>
              <p:spPr>
                <a:xfrm>
                  <a:off x="790944" y="7847976"/>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04" name="object 91">
                  <a:extLst>
                    <a:ext uri="{FF2B5EF4-FFF2-40B4-BE49-F238E27FC236}">
                      <a16:creationId xmlns:a16="http://schemas.microsoft.com/office/drawing/2014/main" id="{04AC2681-BE76-254D-B446-0A537AD62B73}"/>
                    </a:ext>
                  </a:extLst>
                </p:cNvPr>
                <p:cNvSpPr/>
                <p:nvPr/>
              </p:nvSpPr>
              <p:spPr>
                <a:xfrm>
                  <a:off x="1794432" y="707029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5" name="object 92">
                  <a:extLst>
                    <a:ext uri="{FF2B5EF4-FFF2-40B4-BE49-F238E27FC236}">
                      <a16:creationId xmlns:a16="http://schemas.microsoft.com/office/drawing/2014/main" id="{8473FE05-5EDF-A14C-94CA-C8DEEB3AA6B8}"/>
                    </a:ext>
                  </a:extLst>
                </p:cNvPr>
                <p:cNvSpPr/>
                <p:nvPr/>
              </p:nvSpPr>
              <p:spPr>
                <a:xfrm>
                  <a:off x="3932021" y="6594506"/>
                  <a:ext cx="1705610" cy="0"/>
                </a:xfrm>
                <a:custGeom>
                  <a:avLst/>
                  <a:gdLst/>
                  <a:ahLst/>
                  <a:cxnLst/>
                  <a:rect l="l" t="t" r="r" b="b"/>
                  <a:pathLst>
                    <a:path w="1705610">
                      <a:moveTo>
                        <a:pt x="1705236" y="0"/>
                      </a:moveTo>
                      <a:lnTo>
                        <a:pt x="0" y="0"/>
                      </a:lnTo>
                    </a:path>
                  </a:pathLst>
                </a:custGeom>
                <a:ln w="52354">
                  <a:solidFill>
                    <a:srgbClr val="EFB84A"/>
                  </a:solidFill>
                </a:ln>
              </p:spPr>
              <p:txBody>
                <a:bodyPr wrap="square" lIns="0" tIns="0" rIns="0" bIns="0" rtlCol="0"/>
                <a:lstStyle/>
                <a:p>
                  <a:endParaRPr sz="662"/>
                </a:p>
              </p:txBody>
            </p:sp>
            <p:sp>
              <p:nvSpPr>
                <p:cNvPr id="106" name="object 93">
                  <a:extLst>
                    <a:ext uri="{FF2B5EF4-FFF2-40B4-BE49-F238E27FC236}">
                      <a16:creationId xmlns:a16="http://schemas.microsoft.com/office/drawing/2014/main" id="{BE261AA7-5610-CC46-8AA1-FDFA42D4D15B}"/>
                    </a:ext>
                  </a:extLst>
                </p:cNvPr>
                <p:cNvSpPr/>
                <p:nvPr/>
              </p:nvSpPr>
              <p:spPr>
                <a:xfrm>
                  <a:off x="4784636" y="6594506"/>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7" name="object 94">
                  <a:extLst>
                    <a:ext uri="{FF2B5EF4-FFF2-40B4-BE49-F238E27FC236}">
                      <a16:creationId xmlns:a16="http://schemas.microsoft.com/office/drawing/2014/main" id="{A0BFEECA-3481-A04D-81A0-53579973955E}"/>
                    </a:ext>
                  </a:extLst>
                </p:cNvPr>
                <p:cNvSpPr/>
                <p:nvPr/>
              </p:nvSpPr>
              <p:spPr>
                <a:xfrm>
                  <a:off x="16945852" y="2963154"/>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08" name="object 95">
                  <a:extLst>
                    <a:ext uri="{FF2B5EF4-FFF2-40B4-BE49-F238E27FC236}">
                      <a16:creationId xmlns:a16="http://schemas.microsoft.com/office/drawing/2014/main" id="{74D75ACF-955B-034B-9C7B-852F2A0A6F91}"/>
                    </a:ext>
                  </a:extLst>
                </p:cNvPr>
                <p:cNvSpPr/>
                <p:nvPr/>
              </p:nvSpPr>
              <p:spPr>
                <a:xfrm>
                  <a:off x="18369077" y="2963154"/>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9" name="object 96">
                  <a:extLst>
                    <a:ext uri="{FF2B5EF4-FFF2-40B4-BE49-F238E27FC236}">
                      <a16:creationId xmlns:a16="http://schemas.microsoft.com/office/drawing/2014/main" id="{FEE22F8F-BD63-5942-83CB-FE2BE4CF03D0}"/>
                    </a:ext>
                  </a:extLst>
                </p:cNvPr>
                <p:cNvSpPr/>
                <p:nvPr/>
              </p:nvSpPr>
              <p:spPr>
                <a:xfrm>
                  <a:off x="9983508" y="5800069"/>
                  <a:ext cx="2375535" cy="0"/>
                </a:xfrm>
                <a:custGeom>
                  <a:avLst/>
                  <a:gdLst/>
                  <a:ahLst/>
                  <a:cxnLst/>
                  <a:rect l="l" t="t" r="r" b="b"/>
                  <a:pathLst>
                    <a:path w="2375534">
                      <a:moveTo>
                        <a:pt x="2375330" y="0"/>
                      </a:moveTo>
                      <a:lnTo>
                        <a:pt x="0" y="0"/>
                      </a:lnTo>
                    </a:path>
                  </a:pathLst>
                </a:custGeom>
                <a:ln w="52354">
                  <a:solidFill>
                    <a:srgbClr val="15A64F"/>
                  </a:solidFill>
                </a:ln>
              </p:spPr>
              <p:txBody>
                <a:bodyPr wrap="square" lIns="0" tIns="0" rIns="0" bIns="0" rtlCol="0"/>
                <a:lstStyle/>
                <a:p>
                  <a:endParaRPr sz="662"/>
                </a:p>
              </p:txBody>
            </p:sp>
            <p:sp>
              <p:nvSpPr>
                <p:cNvPr id="110" name="object 97">
                  <a:extLst>
                    <a:ext uri="{FF2B5EF4-FFF2-40B4-BE49-F238E27FC236}">
                      <a16:creationId xmlns:a16="http://schemas.microsoft.com/office/drawing/2014/main" id="{C43063CF-4DFD-7648-9E5A-368AC4E81FA9}"/>
                    </a:ext>
                  </a:extLst>
                </p:cNvPr>
                <p:cNvSpPr/>
                <p:nvPr/>
              </p:nvSpPr>
              <p:spPr>
                <a:xfrm>
                  <a:off x="11144144" y="5800069"/>
                  <a:ext cx="0" cy="777875"/>
                </a:xfrm>
                <a:custGeom>
                  <a:avLst/>
                  <a:gdLst/>
                  <a:ahLst/>
                  <a:cxnLst/>
                  <a:rect l="l" t="t" r="r" b="b"/>
                  <a:pathLst>
                    <a:path h="777875">
                      <a:moveTo>
                        <a:pt x="0" y="0"/>
                      </a:moveTo>
                      <a:lnTo>
                        <a:pt x="0" y="777693"/>
                      </a:lnTo>
                    </a:path>
                  </a:pathLst>
                </a:custGeom>
                <a:ln w="52354">
                  <a:solidFill>
                    <a:srgbClr val="15A64F"/>
                  </a:solidFill>
                </a:ln>
              </p:spPr>
              <p:txBody>
                <a:bodyPr wrap="square" lIns="0" tIns="0" rIns="0" bIns="0" rtlCol="0"/>
                <a:lstStyle/>
                <a:p>
                  <a:endParaRPr sz="662"/>
                </a:p>
              </p:txBody>
            </p:sp>
            <p:sp>
              <p:nvSpPr>
                <p:cNvPr id="111" name="object 98">
                  <a:extLst>
                    <a:ext uri="{FF2B5EF4-FFF2-40B4-BE49-F238E27FC236}">
                      <a16:creationId xmlns:a16="http://schemas.microsoft.com/office/drawing/2014/main" id="{75375DDE-C8BC-C644-9DE8-7165984C299B}"/>
                    </a:ext>
                  </a:extLst>
                </p:cNvPr>
                <p:cNvSpPr/>
                <p:nvPr/>
              </p:nvSpPr>
              <p:spPr>
                <a:xfrm>
                  <a:off x="3854473" y="7311152"/>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grpSp>
            <p:nvGrpSpPr>
              <p:cNvPr id="8" name="Group 7">
                <a:extLst>
                  <a:ext uri="{FF2B5EF4-FFF2-40B4-BE49-F238E27FC236}">
                    <a16:creationId xmlns:a16="http://schemas.microsoft.com/office/drawing/2014/main" id="{2F1EE7AA-F850-DD4F-848F-1375C201ACE0}"/>
                  </a:ext>
                </a:extLst>
              </p:cNvPr>
              <p:cNvGrpSpPr/>
              <p:nvPr/>
            </p:nvGrpSpPr>
            <p:grpSpPr>
              <a:xfrm>
                <a:off x="308312" y="1758836"/>
                <a:ext cx="11548368" cy="5175084"/>
                <a:chOff x="308312" y="1758836"/>
                <a:chExt cx="11548368" cy="5175084"/>
              </a:xfrm>
            </p:grpSpPr>
            <p:sp>
              <p:nvSpPr>
                <p:cNvPr id="12" name="object 2">
                  <a:extLst>
                    <a:ext uri="{FF2B5EF4-FFF2-40B4-BE49-F238E27FC236}">
                      <a16:creationId xmlns:a16="http://schemas.microsoft.com/office/drawing/2014/main" id="{EDE2C695-4FDC-5543-ABC9-8C5F5F18712C}"/>
                    </a:ext>
                  </a:extLst>
                </p:cNvPr>
                <p:cNvSpPr/>
                <p:nvPr/>
              </p:nvSpPr>
              <p:spPr>
                <a:xfrm>
                  <a:off x="10179405" y="6314838"/>
                  <a:ext cx="6161" cy="41202"/>
                </a:xfrm>
                <a:custGeom>
                  <a:avLst/>
                  <a:gdLst/>
                  <a:ahLst/>
                  <a:cxnLst/>
                  <a:rect l="l" t="t" r="r" b="b"/>
                  <a:pathLst>
                    <a:path w="10159" h="67945">
                      <a:moveTo>
                        <a:pt x="0" y="0"/>
                      </a:moveTo>
                      <a:lnTo>
                        <a:pt x="10020" y="67788"/>
                      </a:lnTo>
                    </a:path>
                  </a:pathLst>
                </a:custGeom>
                <a:solidFill>
                  <a:srgbClr val="D2DAD9"/>
                </a:solidFill>
              </p:spPr>
              <p:txBody>
                <a:bodyPr wrap="square" lIns="0" tIns="0" rIns="0" bIns="0" rtlCol="0"/>
                <a:lstStyle/>
                <a:p>
                  <a:endParaRPr sz="662"/>
                </a:p>
              </p:txBody>
            </p:sp>
            <p:grpSp>
              <p:nvGrpSpPr>
                <p:cNvPr id="13" name="object 3">
                  <a:extLst>
                    <a:ext uri="{FF2B5EF4-FFF2-40B4-BE49-F238E27FC236}">
                      <a16:creationId xmlns:a16="http://schemas.microsoft.com/office/drawing/2014/main" id="{6F69E778-2CDF-0842-A730-A0D59C15734A}"/>
                    </a:ext>
                  </a:extLst>
                </p:cNvPr>
                <p:cNvGrpSpPr/>
                <p:nvPr/>
              </p:nvGrpSpPr>
              <p:grpSpPr>
                <a:xfrm>
                  <a:off x="9539201" y="6319735"/>
                  <a:ext cx="6546" cy="60840"/>
                  <a:chOff x="15730143" y="10296052"/>
                  <a:chExt cx="10795" cy="100330"/>
                </a:xfrm>
              </p:grpSpPr>
              <p:sp>
                <p:nvSpPr>
                  <p:cNvPr id="15" name="object 4">
                    <a:extLst>
                      <a:ext uri="{FF2B5EF4-FFF2-40B4-BE49-F238E27FC236}">
                        <a16:creationId xmlns:a16="http://schemas.microsoft.com/office/drawing/2014/main" id="{CD2B3D81-829D-F44F-B3E2-377914EFC27F}"/>
                      </a:ext>
                    </a:extLst>
                  </p:cNvPr>
                  <p:cNvSpPr/>
                  <p:nvPr/>
                </p:nvSpPr>
                <p:spPr>
                  <a:xfrm>
                    <a:off x="15730143" y="10304172"/>
                    <a:ext cx="10160" cy="92710"/>
                  </a:xfrm>
                  <a:custGeom>
                    <a:avLst/>
                    <a:gdLst/>
                    <a:ahLst/>
                    <a:cxnLst/>
                    <a:rect l="l" t="t" r="r" b="b"/>
                    <a:pathLst>
                      <a:path w="10159" h="92709">
                        <a:moveTo>
                          <a:pt x="9633" y="0"/>
                        </a:moveTo>
                        <a:lnTo>
                          <a:pt x="0" y="92122"/>
                        </a:lnTo>
                      </a:path>
                    </a:pathLst>
                  </a:custGeom>
                  <a:solidFill>
                    <a:srgbClr val="D2DAD9"/>
                  </a:solidFill>
                </p:spPr>
                <p:txBody>
                  <a:bodyPr wrap="square" lIns="0" tIns="0" rIns="0" bIns="0" rtlCol="0"/>
                  <a:lstStyle/>
                  <a:p>
                    <a:endParaRPr sz="662"/>
                  </a:p>
                </p:txBody>
              </p:sp>
              <p:sp>
                <p:nvSpPr>
                  <p:cNvPr id="17" name="object 5">
                    <a:extLst>
                      <a:ext uri="{FF2B5EF4-FFF2-40B4-BE49-F238E27FC236}">
                        <a16:creationId xmlns:a16="http://schemas.microsoft.com/office/drawing/2014/main" id="{D7B34C47-0C24-7542-920E-9730EA074F51}"/>
                      </a:ext>
                    </a:extLst>
                  </p:cNvPr>
                  <p:cNvSpPr/>
                  <p:nvPr/>
                </p:nvSpPr>
                <p:spPr>
                  <a:xfrm>
                    <a:off x="15739010" y="10296052"/>
                    <a:ext cx="1905" cy="16510"/>
                  </a:xfrm>
                  <a:custGeom>
                    <a:avLst/>
                    <a:gdLst/>
                    <a:ahLst/>
                    <a:cxnLst/>
                    <a:rect l="l" t="t" r="r" b="b"/>
                    <a:pathLst>
                      <a:path w="1905" h="16509">
                        <a:moveTo>
                          <a:pt x="0" y="0"/>
                        </a:moveTo>
                        <a:lnTo>
                          <a:pt x="1528" y="16219"/>
                        </a:lnTo>
                      </a:path>
                    </a:pathLst>
                  </a:custGeom>
                  <a:solidFill>
                    <a:srgbClr val="A9C2C4"/>
                  </a:solidFill>
                </p:spPr>
                <p:txBody>
                  <a:bodyPr wrap="square" lIns="0" tIns="0" rIns="0" bIns="0" rtlCol="0"/>
                  <a:lstStyle/>
                  <a:p>
                    <a:endParaRPr sz="662"/>
                  </a:p>
                </p:txBody>
              </p:sp>
            </p:grpSp>
            <p:sp>
              <p:nvSpPr>
                <p:cNvPr id="18" name="object 6">
                  <a:extLst>
                    <a:ext uri="{FF2B5EF4-FFF2-40B4-BE49-F238E27FC236}">
                      <a16:creationId xmlns:a16="http://schemas.microsoft.com/office/drawing/2014/main" id="{8F1753CE-AFFF-144B-9E71-C6C9F7CBEFF9}"/>
                    </a:ext>
                  </a:extLst>
                </p:cNvPr>
                <p:cNvSpPr/>
                <p:nvPr/>
              </p:nvSpPr>
              <p:spPr>
                <a:xfrm>
                  <a:off x="9270703" y="2736928"/>
                  <a:ext cx="983070" cy="1392779"/>
                </a:xfrm>
                <a:custGeom>
                  <a:avLst/>
                  <a:gdLst/>
                  <a:ahLst/>
                  <a:cxnLst/>
                  <a:rect l="l" t="t" r="r" b="b"/>
                  <a:pathLst>
                    <a:path w="1621155" h="2296795">
                      <a:moveTo>
                        <a:pt x="1492698" y="0"/>
                      </a:moveTo>
                      <a:lnTo>
                        <a:pt x="270640" y="52741"/>
                      </a:lnTo>
                      <a:lnTo>
                        <a:pt x="271260" y="102412"/>
                      </a:lnTo>
                      <a:lnTo>
                        <a:pt x="272280" y="229239"/>
                      </a:lnTo>
                      <a:lnTo>
                        <a:pt x="272447"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52"/>
                      </a:lnTo>
                      <a:lnTo>
                        <a:pt x="1394586" y="2084621"/>
                      </a:lnTo>
                      <a:lnTo>
                        <a:pt x="1408826" y="2036395"/>
                      </a:lnTo>
                      <a:lnTo>
                        <a:pt x="1425590" y="1988977"/>
                      </a:lnTo>
                      <a:lnTo>
                        <a:pt x="1444725" y="1942368"/>
                      </a:lnTo>
                      <a:lnTo>
                        <a:pt x="1466079" y="1896570"/>
                      </a:lnTo>
                      <a:lnTo>
                        <a:pt x="1489497" y="1851586"/>
                      </a:lnTo>
                      <a:lnTo>
                        <a:pt x="1514825" y="1807416"/>
                      </a:lnTo>
                      <a:lnTo>
                        <a:pt x="1541911" y="1764063"/>
                      </a:lnTo>
                      <a:lnTo>
                        <a:pt x="1570601" y="1721528"/>
                      </a:lnTo>
                      <a:lnTo>
                        <a:pt x="1591034" y="1691789"/>
                      </a:lnTo>
                      <a:lnTo>
                        <a:pt x="1603079" y="1670951"/>
                      </a:lnTo>
                      <a:lnTo>
                        <a:pt x="1611444" y="1649183"/>
                      </a:lnTo>
                      <a:lnTo>
                        <a:pt x="1620840" y="1616652"/>
                      </a:lnTo>
                      <a:lnTo>
                        <a:pt x="1550804" y="1367070"/>
                      </a:lnTo>
                      <a:lnTo>
                        <a:pt x="1514110" y="1115475"/>
                      </a:lnTo>
                      <a:lnTo>
                        <a:pt x="1498746" y="710305"/>
                      </a:lnTo>
                      <a:lnTo>
                        <a:pt x="1492698" y="0"/>
                      </a:lnTo>
                      <a:close/>
                    </a:path>
                  </a:pathLst>
                </a:custGeom>
                <a:solidFill>
                  <a:srgbClr val="15A64F"/>
                </a:solidFill>
              </p:spPr>
              <p:txBody>
                <a:bodyPr wrap="square" lIns="0" tIns="0" rIns="0" bIns="0" rtlCol="0"/>
                <a:lstStyle/>
                <a:p>
                  <a:endParaRPr sz="662"/>
                </a:p>
              </p:txBody>
            </p:sp>
            <p:grpSp>
              <p:nvGrpSpPr>
                <p:cNvPr id="19" name="object 7">
                  <a:extLst>
                    <a:ext uri="{FF2B5EF4-FFF2-40B4-BE49-F238E27FC236}">
                      <a16:creationId xmlns:a16="http://schemas.microsoft.com/office/drawing/2014/main" id="{17927497-AD0D-3D4E-834B-20E6E86675B1}"/>
                    </a:ext>
                  </a:extLst>
                </p:cNvPr>
                <p:cNvGrpSpPr/>
                <p:nvPr/>
              </p:nvGrpSpPr>
              <p:grpSpPr>
                <a:xfrm>
                  <a:off x="8837488" y="1758836"/>
                  <a:ext cx="1534867" cy="2696607"/>
                  <a:chOff x="14572966" y="2774790"/>
                  <a:chExt cx="2531110" cy="4446905"/>
                </a:xfrm>
              </p:grpSpPr>
              <p:sp>
                <p:nvSpPr>
                  <p:cNvPr id="20" name="object 8">
                    <a:extLst>
                      <a:ext uri="{FF2B5EF4-FFF2-40B4-BE49-F238E27FC236}">
                        <a16:creationId xmlns:a16="http://schemas.microsoft.com/office/drawing/2014/main" id="{2864CDE5-0B46-2540-AD88-97516156C89C}"/>
                      </a:ext>
                    </a:extLst>
                  </p:cNvPr>
                  <p:cNvSpPr/>
                  <p:nvPr/>
                </p:nvSpPr>
                <p:spPr>
                  <a:xfrm>
                    <a:off x="14572966" y="3534963"/>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8"/>
                        </a:lnTo>
                        <a:lnTo>
                          <a:pt x="427176" y="538872"/>
                        </a:lnTo>
                        <a:lnTo>
                          <a:pt x="416573" y="492465"/>
                        </a:lnTo>
                        <a:lnTo>
                          <a:pt x="398081" y="444598"/>
                        </a:lnTo>
                        <a:lnTo>
                          <a:pt x="380040" y="399883"/>
                        </a:lnTo>
                        <a:lnTo>
                          <a:pt x="373391" y="351298"/>
                        </a:lnTo>
                        <a:lnTo>
                          <a:pt x="382077" y="309832"/>
                        </a:lnTo>
                        <a:lnTo>
                          <a:pt x="392718" y="275926"/>
                        </a:lnTo>
                        <a:lnTo>
                          <a:pt x="391935" y="250023"/>
                        </a:lnTo>
                        <a:lnTo>
                          <a:pt x="383075" y="233460"/>
                        </a:lnTo>
                        <a:lnTo>
                          <a:pt x="375747" y="226279"/>
                        </a:lnTo>
                        <a:lnTo>
                          <a:pt x="366017" y="226989"/>
                        </a:lnTo>
                        <a:lnTo>
                          <a:pt x="349947" y="234097"/>
                        </a:lnTo>
                        <a:lnTo>
                          <a:pt x="351553" y="221767"/>
                        </a:lnTo>
                        <a:lnTo>
                          <a:pt x="353109" y="194526"/>
                        </a:lnTo>
                        <a:lnTo>
                          <a:pt x="349726" y="167001"/>
                        </a:lnTo>
                        <a:lnTo>
                          <a:pt x="336513" y="153817"/>
                        </a:lnTo>
                        <a:lnTo>
                          <a:pt x="320592" y="153523"/>
                        </a:lnTo>
                        <a:lnTo>
                          <a:pt x="307936" y="157123"/>
                        </a:lnTo>
                        <a:lnTo>
                          <a:pt x="291934" y="167944"/>
                        </a:lnTo>
                        <a:lnTo>
                          <a:pt x="265970" y="189313"/>
                        </a:lnTo>
                        <a:lnTo>
                          <a:pt x="272070" y="177303"/>
                        </a:lnTo>
                        <a:lnTo>
                          <a:pt x="285568" y="149492"/>
                        </a:lnTo>
                        <a:lnTo>
                          <a:pt x="299264" y="118211"/>
                        </a:lnTo>
                        <a:lnTo>
                          <a:pt x="305959" y="95787"/>
                        </a:lnTo>
                        <a:lnTo>
                          <a:pt x="296296" y="82667"/>
                        </a:lnTo>
                        <a:lnTo>
                          <a:pt x="270781" y="76741"/>
                        </a:lnTo>
                        <a:lnTo>
                          <a:pt x="237025" y="86528"/>
                        </a:lnTo>
                        <a:lnTo>
                          <a:pt x="202643" y="120551"/>
                        </a:lnTo>
                        <a:lnTo>
                          <a:pt x="177316" y="159709"/>
                        </a:lnTo>
                        <a:lnTo>
                          <a:pt x="145914" y="223010"/>
                        </a:lnTo>
                        <a:lnTo>
                          <a:pt x="125346" y="276368"/>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21" name="object 9">
                    <a:extLst>
                      <a:ext uri="{FF2B5EF4-FFF2-40B4-BE49-F238E27FC236}">
                        <a16:creationId xmlns:a16="http://schemas.microsoft.com/office/drawing/2014/main" id="{D2184AC2-5D84-F24F-8D14-E923E56AFABB}"/>
                      </a:ext>
                    </a:extLst>
                  </p:cNvPr>
                  <p:cNvSpPr/>
                  <p:nvPr/>
                </p:nvSpPr>
                <p:spPr>
                  <a:xfrm>
                    <a:off x="14657930" y="4027483"/>
                    <a:ext cx="1105535" cy="1760220"/>
                  </a:xfrm>
                  <a:custGeom>
                    <a:avLst/>
                    <a:gdLst/>
                    <a:ahLst/>
                    <a:cxnLst/>
                    <a:rect l="l" t="t" r="r" b="b"/>
                    <a:pathLst>
                      <a:path w="1105534" h="1760220">
                        <a:moveTo>
                          <a:pt x="1104908" y="0"/>
                        </a:moveTo>
                        <a:lnTo>
                          <a:pt x="904059" y="49761"/>
                        </a:lnTo>
                        <a:lnTo>
                          <a:pt x="784733" y="126055"/>
                        </a:lnTo>
                        <a:lnTo>
                          <a:pt x="699795" y="282618"/>
                        </a:lnTo>
                        <a:lnTo>
                          <a:pt x="602107" y="573186"/>
                        </a:lnTo>
                        <a:lnTo>
                          <a:pt x="518518" y="191177"/>
                        </a:lnTo>
                        <a:lnTo>
                          <a:pt x="0" y="320000"/>
                        </a:lnTo>
                        <a:lnTo>
                          <a:pt x="129098" y="970597"/>
                        </a:lnTo>
                        <a:lnTo>
                          <a:pt x="234591" y="1320936"/>
                        </a:lnTo>
                        <a:lnTo>
                          <a:pt x="372692" y="1491143"/>
                        </a:lnTo>
                        <a:lnTo>
                          <a:pt x="599615" y="1601343"/>
                        </a:lnTo>
                        <a:lnTo>
                          <a:pt x="898752" y="1759839"/>
                        </a:lnTo>
                        <a:lnTo>
                          <a:pt x="1051100" y="1645864"/>
                        </a:lnTo>
                        <a:lnTo>
                          <a:pt x="1104028" y="1109293"/>
                        </a:lnTo>
                        <a:lnTo>
                          <a:pt x="1104908" y="0"/>
                        </a:lnTo>
                        <a:close/>
                      </a:path>
                    </a:pathLst>
                  </a:custGeom>
                  <a:solidFill>
                    <a:srgbClr val="15A64F"/>
                  </a:solidFill>
                </p:spPr>
                <p:txBody>
                  <a:bodyPr wrap="square" lIns="0" tIns="0" rIns="0" bIns="0" rtlCol="0"/>
                  <a:lstStyle/>
                  <a:p>
                    <a:endParaRPr sz="662"/>
                  </a:p>
                </p:txBody>
              </p:sp>
              <p:sp>
                <p:nvSpPr>
                  <p:cNvPr id="22" name="object 10">
                    <a:extLst>
                      <a:ext uri="{FF2B5EF4-FFF2-40B4-BE49-F238E27FC236}">
                        <a16:creationId xmlns:a16="http://schemas.microsoft.com/office/drawing/2014/main" id="{F2194DEB-3703-6048-8BCE-E536DF09C22B}"/>
                      </a:ext>
                    </a:extLst>
                  </p:cNvPr>
                  <p:cNvSpPr/>
                  <p:nvPr/>
                </p:nvSpPr>
                <p:spPr>
                  <a:xfrm>
                    <a:off x="15641703" y="2828408"/>
                    <a:ext cx="859155" cy="1136650"/>
                  </a:xfrm>
                  <a:custGeom>
                    <a:avLst/>
                    <a:gdLst/>
                    <a:ahLst/>
                    <a:cxnLst/>
                    <a:rect l="l" t="t" r="r" b="b"/>
                    <a:pathLst>
                      <a:path w="859155" h="1136650">
                        <a:moveTo>
                          <a:pt x="472828" y="0"/>
                        </a:moveTo>
                        <a:lnTo>
                          <a:pt x="429626" y="1819"/>
                        </a:lnTo>
                        <a:lnTo>
                          <a:pt x="387116" y="8558"/>
                        </a:lnTo>
                        <a:lnTo>
                          <a:pt x="345578" y="19992"/>
                        </a:lnTo>
                        <a:lnTo>
                          <a:pt x="305294" y="35895"/>
                        </a:lnTo>
                        <a:lnTo>
                          <a:pt x="266544" y="56041"/>
                        </a:lnTo>
                        <a:lnTo>
                          <a:pt x="229609" y="80206"/>
                        </a:lnTo>
                        <a:lnTo>
                          <a:pt x="194771" y="108165"/>
                        </a:lnTo>
                        <a:lnTo>
                          <a:pt x="162309" y="139690"/>
                        </a:lnTo>
                        <a:lnTo>
                          <a:pt x="132504" y="174558"/>
                        </a:lnTo>
                        <a:lnTo>
                          <a:pt x="105637" y="212544"/>
                        </a:lnTo>
                        <a:lnTo>
                          <a:pt x="81990" y="253420"/>
                        </a:lnTo>
                        <a:lnTo>
                          <a:pt x="61843" y="296964"/>
                        </a:lnTo>
                        <a:lnTo>
                          <a:pt x="45476" y="342948"/>
                        </a:lnTo>
                        <a:lnTo>
                          <a:pt x="33170" y="391148"/>
                        </a:lnTo>
                        <a:lnTo>
                          <a:pt x="25207" y="441338"/>
                        </a:lnTo>
                        <a:lnTo>
                          <a:pt x="3260" y="638295"/>
                        </a:lnTo>
                        <a:lnTo>
                          <a:pt x="0" y="690668"/>
                        </a:lnTo>
                        <a:lnTo>
                          <a:pt x="1861" y="741846"/>
                        </a:lnTo>
                        <a:lnTo>
                          <a:pt x="8628" y="791474"/>
                        </a:lnTo>
                        <a:lnTo>
                          <a:pt x="20084" y="839195"/>
                        </a:lnTo>
                        <a:lnTo>
                          <a:pt x="36012" y="884653"/>
                        </a:lnTo>
                        <a:lnTo>
                          <a:pt x="56195" y="927492"/>
                        </a:lnTo>
                        <a:lnTo>
                          <a:pt x="80416" y="967354"/>
                        </a:lnTo>
                        <a:lnTo>
                          <a:pt x="108460" y="1003884"/>
                        </a:lnTo>
                        <a:lnTo>
                          <a:pt x="140109" y="1036725"/>
                        </a:lnTo>
                        <a:lnTo>
                          <a:pt x="175146" y="1065520"/>
                        </a:lnTo>
                        <a:lnTo>
                          <a:pt x="213356" y="1089914"/>
                        </a:lnTo>
                        <a:lnTo>
                          <a:pt x="254520" y="1109550"/>
                        </a:lnTo>
                        <a:lnTo>
                          <a:pt x="298424" y="1124071"/>
                        </a:lnTo>
                        <a:lnTo>
                          <a:pt x="342167" y="1132765"/>
                        </a:lnTo>
                        <a:lnTo>
                          <a:pt x="385781" y="1136089"/>
                        </a:lnTo>
                        <a:lnTo>
                          <a:pt x="428983" y="1134268"/>
                        </a:lnTo>
                        <a:lnTo>
                          <a:pt x="471493" y="1127528"/>
                        </a:lnTo>
                        <a:lnTo>
                          <a:pt x="513031" y="1116093"/>
                        </a:lnTo>
                        <a:lnTo>
                          <a:pt x="553315" y="1100190"/>
                        </a:lnTo>
                        <a:lnTo>
                          <a:pt x="592065" y="1080042"/>
                        </a:lnTo>
                        <a:lnTo>
                          <a:pt x="628999" y="1055877"/>
                        </a:lnTo>
                        <a:lnTo>
                          <a:pt x="663838" y="1027918"/>
                        </a:lnTo>
                        <a:lnTo>
                          <a:pt x="696300" y="996392"/>
                        </a:lnTo>
                        <a:lnTo>
                          <a:pt x="726105" y="961524"/>
                        </a:lnTo>
                        <a:lnTo>
                          <a:pt x="752971" y="923538"/>
                        </a:lnTo>
                        <a:lnTo>
                          <a:pt x="776619" y="882661"/>
                        </a:lnTo>
                        <a:lnTo>
                          <a:pt x="796766" y="839118"/>
                        </a:lnTo>
                        <a:lnTo>
                          <a:pt x="813133" y="793134"/>
                        </a:lnTo>
                        <a:lnTo>
                          <a:pt x="825439" y="744934"/>
                        </a:lnTo>
                        <a:lnTo>
                          <a:pt x="833402" y="694744"/>
                        </a:lnTo>
                        <a:lnTo>
                          <a:pt x="855349" y="497786"/>
                        </a:lnTo>
                        <a:lnTo>
                          <a:pt x="858609" y="445416"/>
                        </a:lnTo>
                        <a:lnTo>
                          <a:pt x="856748" y="394239"/>
                        </a:lnTo>
                        <a:lnTo>
                          <a:pt x="849981" y="344612"/>
                        </a:lnTo>
                        <a:lnTo>
                          <a:pt x="838525" y="296891"/>
                        </a:lnTo>
                        <a:lnTo>
                          <a:pt x="822597" y="251433"/>
                        </a:lnTo>
                        <a:lnTo>
                          <a:pt x="802414" y="208595"/>
                        </a:lnTo>
                        <a:lnTo>
                          <a:pt x="778193" y="168733"/>
                        </a:lnTo>
                        <a:lnTo>
                          <a:pt x="750149" y="132203"/>
                        </a:lnTo>
                        <a:lnTo>
                          <a:pt x="718500" y="99362"/>
                        </a:lnTo>
                        <a:lnTo>
                          <a:pt x="683463" y="70567"/>
                        </a:lnTo>
                        <a:lnTo>
                          <a:pt x="645253" y="46174"/>
                        </a:lnTo>
                        <a:lnTo>
                          <a:pt x="604089" y="26540"/>
                        </a:lnTo>
                        <a:lnTo>
                          <a:pt x="560185" y="12021"/>
                        </a:lnTo>
                        <a:lnTo>
                          <a:pt x="516441" y="3325"/>
                        </a:lnTo>
                        <a:lnTo>
                          <a:pt x="472828" y="0"/>
                        </a:lnTo>
                        <a:close/>
                      </a:path>
                    </a:pathLst>
                  </a:custGeom>
                  <a:solidFill>
                    <a:srgbClr val="F1CDB4"/>
                  </a:solidFill>
                </p:spPr>
                <p:txBody>
                  <a:bodyPr wrap="square" lIns="0" tIns="0" rIns="0" bIns="0" rtlCol="0"/>
                  <a:lstStyle/>
                  <a:p>
                    <a:endParaRPr sz="662"/>
                  </a:p>
                </p:txBody>
              </p:sp>
              <p:sp>
                <p:nvSpPr>
                  <p:cNvPr id="23" name="object 11">
                    <a:extLst>
                      <a:ext uri="{FF2B5EF4-FFF2-40B4-BE49-F238E27FC236}">
                        <a16:creationId xmlns:a16="http://schemas.microsoft.com/office/drawing/2014/main" id="{A29E6476-CA1C-604E-8499-FB4D4742E954}"/>
                      </a:ext>
                    </a:extLst>
                  </p:cNvPr>
                  <p:cNvSpPr/>
                  <p:nvPr/>
                </p:nvSpPr>
                <p:spPr>
                  <a:xfrm>
                    <a:off x="15641651" y="2774790"/>
                    <a:ext cx="975994" cy="913130"/>
                  </a:xfrm>
                  <a:custGeom>
                    <a:avLst/>
                    <a:gdLst/>
                    <a:ahLst/>
                    <a:cxnLst/>
                    <a:rect l="l" t="t" r="r" b="b"/>
                    <a:pathLst>
                      <a:path w="975994" h="913129">
                        <a:moveTo>
                          <a:pt x="975893" y="394766"/>
                        </a:moveTo>
                        <a:lnTo>
                          <a:pt x="971600" y="343331"/>
                        </a:lnTo>
                        <a:lnTo>
                          <a:pt x="961682" y="295948"/>
                        </a:lnTo>
                        <a:lnTo>
                          <a:pt x="946543" y="252514"/>
                        </a:lnTo>
                        <a:lnTo>
                          <a:pt x="926617" y="212940"/>
                        </a:lnTo>
                        <a:lnTo>
                          <a:pt x="902309" y="177101"/>
                        </a:lnTo>
                        <a:lnTo>
                          <a:pt x="874064" y="144907"/>
                        </a:lnTo>
                        <a:lnTo>
                          <a:pt x="842276" y="116255"/>
                        </a:lnTo>
                        <a:lnTo>
                          <a:pt x="807402" y="91020"/>
                        </a:lnTo>
                        <a:lnTo>
                          <a:pt x="769835" y="69113"/>
                        </a:lnTo>
                        <a:lnTo>
                          <a:pt x="730008" y="50431"/>
                        </a:lnTo>
                        <a:lnTo>
                          <a:pt x="688340" y="34861"/>
                        </a:lnTo>
                        <a:lnTo>
                          <a:pt x="645248" y="22288"/>
                        </a:lnTo>
                        <a:lnTo>
                          <a:pt x="601167" y="12623"/>
                        </a:lnTo>
                        <a:lnTo>
                          <a:pt x="556514" y="5765"/>
                        </a:lnTo>
                        <a:lnTo>
                          <a:pt x="511708" y="1587"/>
                        </a:lnTo>
                        <a:lnTo>
                          <a:pt x="467169" y="0"/>
                        </a:lnTo>
                        <a:lnTo>
                          <a:pt x="423329" y="901"/>
                        </a:lnTo>
                        <a:lnTo>
                          <a:pt x="380593" y="4178"/>
                        </a:lnTo>
                        <a:lnTo>
                          <a:pt x="308521" y="15760"/>
                        </a:lnTo>
                        <a:lnTo>
                          <a:pt x="251256" y="32981"/>
                        </a:lnTo>
                        <a:lnTo>
                          <a:pt x="206895" y="54902"/>
                        </a:lnTo>
                        <a:lnTo>
                          <a:pt x="173520" y="80530"/>
                        </a:lnTo>
                        <a:lnTo>
                          <a:pt x="173355" y="80733"/>
                        </a:lnTo>
                        <a:lnTo>
                          <a:pt x="97866" y="121221"/>
                        </a:lnTo>
                        <a:lnTo>
                          <a:pt x="54622" y="158432"/>
                        </a:lnTo>
                        <a:lnTo>
                          <a:pt x="27419" y="213690"/>
                        </a:lnTo>
                        <a:lnTo>
                          <a:pt x="0" y="308317"/>
                        </a:lnTo>
                        <a:lnTo>
                          <a:pt x="11658" y="412559"/>
                        </a:lnTo>
                        <a:lnTo>
                          <a:pt x="80137" y="484009"/>
                        </a:lnTo>
                        <a:lnTo>
                          <a:pt x="156870" y="525094"/>
                        </a:lnTo>
                        <a:lnTo>
                          <a:pt x="193230" y="538251"/>
                        </a:lnTo>
                        <a:lnTo>
                          <a:pt x="192443" y="520280"/>
                        </a:lnTo>
                        <a:lnTo>
                          <a:pt x="229755" y="544664"/>
                        </a:lnTo>
                        <a:lnTo>
                          <a:pt x="208851" y="654494"/>
                        </a:lnTo>
                        <a:lnTo>
                          <a:pt x="211797" y="706945"/>
                        </a:lnTo>
                        <a:lnTo>
                          <a:pt x="247497" y="716280"/>
                        </a:lnTo>
                        <a:lnTo>
                          <a:pt x="324878" y="696734"/>
                        </a:lnTo>
                        <a:lnTo>
                          <a:pt x="341934" y="748474"/>
                        </a:lnTo>
                        <a:lnTo>
                          <a:pt x="406514" y="848271"/>
                        </a:lnTo>
                        <a:lnTo>
                          <a:pt x="538797" y="913015"/>
                        </a:lnTo>
                        <a:lnTo>
                          <a:pt x="758926" y="859548"/>
                        </a:lnTo>
                        <a:lnTo>
                          <a:pt x="805980" y="828802"/>
                        </a:lnTo>
                        <a:lnTo>
                          <a:pt x="845972" y="790346"/>
                        </a:lnTo>
                        <a:lnTo>
                          <a:pt x="879424" y="745985"/>
                        </a:lnTo>
                        <a:lnTo>
                          <a:pt x="906868" y="697522"/>
                        </a:lnTo>
                        <a:lnTo>
                          <a:pt x="928852" y="646772"/>
                        </a:lnTo>
                        <a:lnTo>
                          <a:pt x="945908" y="595515"/>
                        </a:lnTo>
                        <a:lnTo>
                          <a:pt x="958557" y="545566"/>
                        </a:lnTo>
                        <a:lnTo>
                          <a:pt x="967346" y="498716"/>
                        </a:lnTo>
                        <a:lnTo>
                          <a:pt x="972807"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24" name="object 12">
                    <a:extLst>
                      <a:ext uri="{FF2B5EF4-FFF2-40B4-BE49-F238E27FC236}">
                        <a16:creationId xmlns:a16="http://schemas.microsoft.com/office/drawing/2014/main" id="{584982AA-062B-FF4B-A7A7-D8F3667FAAA5}"/>
                      </a:ext>
                    </a:extLst>
                  </p:cNvPr>
                  <p:cNvSpPr/>
                  <p:nvPr/>
                </p:nvSpPr>
                <p:spPr>
                  <a:xfrm>
                    <a:off x="15902222" y="3313038"/>
                    <a:ext cx="321310" cy="321310"/>
                  </a:xfrm>
                  <a:custGeom>
                    <a:avLst/>
                    <a:gdLst/>
                    <a:ahLst/>
                    <a:cxnLst/>
                    <a:rect l="l" t="t" r="r" b="b"/>
                    <a:pathLst>
                      <a:path w="321309" h="321310">
                        <a:moveTo>
                          <a:pt x="160654" y="0"/>
                        </a:moveTo>
                        <a:lnTo>
                          <a:pt x="109874" y="8188"/>
                        </a:lnTo>
                        <a:lnTo>
                          <a:pt x="65772" y="30992"/>
                        </a:lnTo>
                        <a:lnTo>
                          <a:pt x="30996" y="65766"/>
                        </a:lnTo>
                        <a:lnTo>
                          <a:pt x="8189" y="109864"/>
                        </a:lnTo>
                        <a:lnTo>
                          <a:pt x="0" y="160644"/>
                        </a:lnTo>
                        <a:lnTo>
                          <a:pt x="8189" y="211424"/>
                        </a:lnTo>
                        <a:lnTo>
                          <a:pt x="30996" y="255526"/>
                        </a:lnTo>
                        <a:lnTo>
                          <a:pt x="65772" y="290302"/>
                        </a:lnTo>
                        <a:lnTo>
                          <a:pt x="109874" y="313109"/>
                        </a:lnTo>
                        <a:lnTo>
                          <a:pt x="160654" y="321299"/>
                        </a:lnTo>
                        <a:lnTo>
                          <a:pt x="211431" y="313109"/>
                        </a:lnTo>
                        <a:lnTo>
                          <a:pt x="255532" y="290302"/>
                        </a:lnTo>
                        <a:lnTo>
                          <a:pt x="290310" y="255526"/>
                        </a:lnTo>
                        <a:lnTo>
                          <a:pt x="313118" y="211424"/>
                        </a:lnTo>
                        <a:lnTo>
                          <a:pt x="321309" y="160644"/>
                        </a:lnTo>
                        <a:lnTo>
                          <a:pt x="313118" y="109864"/>
                        </a:lnTo>
                        <a:lnTo>
                          <a:pt x="290310" y="65766"/>
                        </a:lnTo>
                        <a:lnTo>
                          <a:pt x="255532" y="30992"/>
                        </a:lnTo>
                        <a:lnTo>
                          <a:pt x="211431" y="8188"/>
                        </a:lnTo>
                        <a:lnTo>
                          <a:pt x="160654" y="0"/>
                        </a:lnTo>
                        <a:close/>
                      </a:path>
                    </a:pathLst>
                  </a:custGeom>
                  <a:solidFill>
                    <a:srgbClr val="FF9691"/>
                  </a:solidFill>
                </p:spPr>
                <p:txBody>
                  <a:bodyPr wrap="square" lIns="0" tIns="0" rIns="0" bIns="0" rtlCol="0"/>
                  <a:lstStyle/>
                  <a:p>
                    <a:endParaRPr sz="662"/>
                  </a:p>
                </p:txBody>
              </p:sp>
              <p:sp>
                <p:nvSpPr>
                  <p:cNvPr id="25" name="object 13">
                    <a:extLst>
                      <a:ext uri="{FF2B5EF4-FFF2-40B4-BE49-F238E27FC236}">
                        <a16:creationId xmlns:a16="http://schemas.microsoft.com/office/drawing/2014/main" id="{89B96F52-76D4-8847-8C76-064C8D92A2B0}"/>
                      </a:ext>
                    </a:extLst>
                  </p:cNvPr>
                  <p:cNvSpPr/>
                  <p:nvPr/>
                </p:nvSpPr>
                <p:spPr>
                  <a:xfrm>
                    <a:off x="15468007" y="3017081"/>
                    <a:ext cx="1635760" cy="1758314"/>
                  </a:xfrm>
                  <a:custGeom>
                    <a:avLst/>
                    <a:gdLst/>
                    <a:ahLst/>
                    <a:cxnLst/>
                    <a:rect l="l" t="t" r="r" b="b"/>
                    <a:pathLst>
                      <a:path w="1635759" h="1758314">
                        <a:moveTo>
                          <a:pt x="856014" y="0"/>
                        </a:moveTo>
                        <a:lnTo>
                          <a:pt x="614006" y="20844"/>
                        </a:lnTo>
                        <a:lnTo>
                          <a:pt x="403007" y="167863"/>
                        </a:lnTo>
                        <a:lnTo>
                          <a:pt x="377382" y="206699"/>
                        </a:lnTo>
                        <a:lnTo>
                          <a:pt x="358954" y="242998"/>
                        </a:lnTo>
                        <a:lnTo>
                          <a:pt x="339977" y="309393"/>
                        </a:lnTo>
                        <a:lnTo>
                          <a:pt x="337569" y="340191"/>
                        </a:lnTo>
                        <a:lnTo>
                          <a:pt x="338644" y="369857"/>
                        </a:lnTo>
                        <a:lnTo>
                          <a:pt x="342274" y="398742"/>
                        </a:lnTo>
                        <a:lnTo>
                          <a:pt x="347528" y="427198"/>
                        </a:lnTo>
                        <a:lnTo>
                          <a:pt x="353480" y="455575"/>
                        </a:lnTo>
                        <a:lnTo>
                          <a:pt x="359199" y="484224"/>
                        </a:lnTo>
                        <a:lnTo>
                          <a:pt x="363758" y="513497"/>
                        </a:lnTo>
                        <a:lnTo>
                          <a:pt x="366228" y="543744"/>
                        </a:lnTo>
                        <a:lnTo>
                          <a:pt x="365680" y="575317"/>
                        </a:lnTo>
                        <a:lnTo>
                          <a:pt x="351815" y="643844"/>
                        </a:lnTo>
                        <a:lnTo>
                          <a:pt x="336641" y="681500"/>
                        </a:lnTo>
                        <a:lnTo>
                          <a:pt x="314735" y="721886"/>
                        </a:lnTo>
                        <a:lnTo>
                          <a:pt x="285168" y="765353"/>
                        </a:lnTo>
                        <a:lnTo>
                          <a:pt x="256289" y="809698"/>
                        </a:lnTo>
                        <a:lnTo>
                          <a:pt x="236972" y="851287"/>
                        </a:lnTo>
                        <a:lnTo>
                          <a:pt x="225555" y="890351"/>
                        </a:lnTo>
                        <a:lnTo>
                          <a:pt x="220371" y="927121"/>
                        </a:lnTo>
                        <a:lnTo>
                          <a:pt x="219756" y="961829"/>
                        </a:lnTo>
                        <a:lnTo>
                          <a:pt x="222047" y="994707"/>
                        </a:lnTo>
                        <a:lnTo>
                          <a:pt x="225579" y="1025984"/>
                        </a:lnTo>
                        <a:lnTo>
                          <a:pt x="228687" y="1055893"/>
                        </a:lnTo>
                        <a:lnTo>
                          <a:pt x="226975" y="1112528"/>
                        </a:lnTo>
                        <a:lnTo>
                          <a:pt x="203596" y="1166464"/>
                        </a:lnTo>
                        <a:lnTo>
                          <a:pt x="145235" y="1219549"/>
                        </a:lnTo>
                        <a:lnTo>
                          <a:pt x="44872" y="1293420"/>
                        </a:lnTo>
                        <a:lnTo>
                          <a:pt x="0" y="1374158"/>
                        </a:lnTo>
                        <a:lnTo>
                          <a:pt x="339" y="1512265"/>
                        </a:lnTo>
                        <a:lnTo>
                          <a:pt x="35615" y="1758244"/>
                        </a:lnTo>
                        <a:lnTo>
                          <a:pt x="1630896" y="1758244"/>
                        </a:lnTo>
                        <a:lnTo>
                          <a:pt x="1635413" y="1697121"/>
                        </a:lnTo>
                        <a:lnTo>
                          <a:pt x="1635582" y="1642366"/>
                        </a:lnTo>
                        <a:lnTo>
                          <a:pt x="1631829" y="1593439"/>
                        </a:lnTo>
                        <a:lnTo>
                          <a:pt x="1624581" y="1549797"/>
                        </a:lnTo>
                        <a:lnTo>
                          <a:pt x="1614267" y="1510898"/>
                        </a:lnTo>
                        <a:lnTo>
                          <a:pt x="1586144" y="1445166"/>
                        </a:lnTo>
                        <a:lnTo>
                          <a:pt x="1550878" y="1391906"/>
                        </a:lnTo>
                        <a:lnTo>
                          <a:pt x="1511884" y="1346786"/>
                        </a:lnTo>
                        <a:lnTo>
                          <a:pt x="1472580" y="1305470"/>
                        </a:lnTo>
                        <a:lnTo>
                          <a:pt x="1453879" y="1284885"/>
                        </a:lnTo>
                        <a:lnTo>
                          <a:pt x="1420515" y="1241150"/>
                        </a:lnTo>
                        <a:lnTo>
                          <a:pt x="1395383" y="1190384"/>
                        </a:lnTo>
                        <a:lnTo>
                          <a:pt x="1381899" y="1128253"/>
                        </a:lnTo>
                        <a:lnTo>
                          <a:pt x="1380593" y="1091571"/>
                        </a:lnTo>
                        <a:lnTo>
                          <a:pt x="1383480" y="1050423"/>
                        </a:lnTo>
                        <a:lnTo>
                          <a:pt x="1386973" y="993928"/>
                        </a:lnTo>
                        <a:lnTo>
                          <a:pt x="1383989" y="943754"/>
                        </a:lnTo>
                        <a:lnTo>
                          <a:pt x="1375464" y="899177"/>
                        </a:lnTo>
                        <a:lnTo>
                          <a:pt x="1362332" y="859473"/>
                        </a:lnTo>
                        <a:lnTo>
                          <a:pt x="1345531" y="823916"/>
                        </a:lnTo>
                        <a:lnTo>
                          <a:pt x="1304663" y="762345"/>
                        </a:lnTo>
                        <a:lnTo>
                          <a:pt x="1260345" y="708666"/>
                        </a:lnTo>
                        <a:lnTo>
                          <a:pt x="1239233" y="682973"/>
                        </a:lnTo>
                        <a:lnTo>
                          <a:pt x="1203780" y="630259"/>
                        </a:lnTo>
                        <a:lnTo>
                          <a:pt x="1183595" y="570939"/>
                        </a:lnTo>
                        <a:lnTo>
                          <a:pt x="1181568" y="536990"/>
                        </a:lnTo>
                        <a:lnTo>
                          <a:pt x="1186166" y="499215"/>
                        </a:lnTo>
                        <a:lnTo>
                          <a:pt x="1210076" y="372634"/>
                        </a:lnTo>
                        <a:lnTo>
                          <a:pt x="1213040" y="285200"/>
                        </a:lnTo>
                        <a:lnTo>
                          <a:pt x="1190551" y="196195"/>
                        </a:lnTo>
                        <a:lnTo>
                          <a:pt x="1138105" y="64903"/>
                        </a:lnTo>
                        <a:lnTo>
                          <a:pt x="1055293" y="37347"/>
                        </a:lnTo>
                        <a:lnTo>
                          <a:pt x="856014" y="0"/>
                        </a:lnTo>
                        <a:close/>
                      </a:path>
                    </a:pathLst>
                  </a:custGeom>
                  <a:solidFill>
                    <a:srgbClr val="EFB84A"/>
                  </a:solidFill>
                </p:spPr>
                <p:txBody>
                  <a:bodyPr wrap="square" lIns="0" tIns="0" rIns="0" bIns="0" rtlCol="0"/>
                  <a:lstStyle/>
                  <a:p>
                    <a:endParaRPr sz="662"/>
                  </a:p>
                </p:txBody>
              </p:sp>
              <p:sp>
                <p:nvSpPr>
                  <p:cNvPr id="26" name="object 14">
                    <a:extLst>
                      <a:ext uri="{FF2B5EF4-FFF2-40B4-BE49-F238E27FC236}">
                        <a16:creationId xmlns:a16="http://schemas.microsoft.com/office/drawing/2014/main" id="{CDE7EC2C-ECA7-AA47-BE4E-B15A6490C3CE}"/>
                      </a:ext>
                    </a:extLst>
                  </p:cNvPr>
                  <p:cNvSpPr/>
                  <p:nvPr/>
                </p:nvSpPr>
                <p:spPr>
                  <a:xfrm>
                    <a:off x="14676650" y="3300710"/>
                    <a:ext cx="661670" cy="895350"/>
                  </a:xfrm>
                  <a:custGeom>
                    <a:avLst/>
                    <a:gdLst/>
                    <a:ahLst/>
                    <a:cxnLst/>
                    <a:rect l="l" t="t" r="r" b="b"/>
                    <a:pathLst>
                      <a:path w="661669" h="895350">
                        <a:moveTo>
                          <a:pt x="438520" y="0"/>
                        </a:moveTo>
                        <a:lnTo>
                          <a:pt x="4952" y="122100"/>
                        </a:lnTo>
                        <a:lnTo>
                          <a:pt x="0" y="130948"/>
                        </a:lnTo>
                        <a:lnTo>
                          <a:pt x="213752" y="889972"/>
                        </a:lnTo>
                        <a:lnTo>
                          <a:pt x="222600" y="894925"/>
                        </a:lnTo>
                        <a:lnTo>
                          <a:pt x="231113" y="892527"/>
                        </a:lnTo>
                        <a:lnTo>
                          <a:pt x="656168" y="772824"/>
                        </a:lnTo>
                        <a:lnTo>
                          <a:pt x="661121" y="763987"/>
                        </a:lnTo>
                        <a:lnTo>
                          <a:pt x="447368" y="4952"/>
                        </a:lnTo>
                        <a:lnTo>
                          <a:pt x="438520" y="0"/>
                        </a:lnTo>
                        <a:close/>
                      </a:path>
                    </a:pathLst>
                  </a:custGeom>
                  <a:solidFill>
                    <a:srgbClr val="123C2B"/>
                  </a:solidFill>
                </p:spPr>
                <p:txBody>
                  <a:bodyPr wrap="square" lIns="0" tIns="0" rIns="0" bIns="0" rtlCol="0"/>
                  <a:lstStyle/>
                  <a:p>
                    <a:endParaRPr sz="662"/>
                  </a:p>
                </p:txBody>
              </p:sp>
              <p:sp>
                <p:nvSpPr>
                  <p:cNvPr id="27" name="object 15">
                    <a:extLst>
                      <a:ext uri="{FF2B5EF4-FFF2-40B4-BE49-F238E27FC236}">
                        <a16:creationId xmlns:a16="http://schemas.microsoft.com/office/drawing/2014/main" id="{AE323E9A-F208-4441-9CF2-37C4695D8F0A}"/>
                      </a:ext>
                    </a:extLst>
                  </p:cNvPr>
                  <p:cNvSpPr/>
                  <p:nvPr/>
                </p:nvSpPr>
                <p:spPr>
                  <a:xfrm>
                    <a:off x="14722890" y="3300708"/>
                    <a:ext cx="615315" cy="882015"/>
                  </a:xfrm>
                  <a:custGeom>
                    <a:avLst/>
                    <a:gdLst/>
                    <a:ahLst/>
                    <a:cxnLst/>
                    <a:rect l="l" t="t" r="r" b="b"/>
                    <a:pathLst>
                      <a:path w="615315" h="882014">
                        <a:moveTo>
                          <a:pt x="392281" y="0"/>
                        </a:moveTo>
                        <a:lnTo>
                          <a:pt x="4952" y="109085"/>
                        </a:lnTo>
                        <a:lnTo>
                          <a:pt x="0" y="117933"/>
                        </a:lnTo>
                        <a:lnTo>
                          <a:pt x="213752" y="876947"/>
                        </a:lnTo>
                        <a:lnTo>
                          <a:pt x="222600" y="881910"/>
                        </a:lnTo>
                        <a:lnTo>
                          <a:pt x="231113" y="879512"/>
                        </a:lnTo>
                        <a:lnTo>
                          <a:pt x="609929" y="772835"/>
                        </a:lnTo>
                        <a:lnTo>
                          <a:pt x="614881" y="763987"/>
                        </a:lnTo>
                        <a:lnTo>
                          <a:pt x="401129" y="4963"/>
                        </a:lnTo>
                        <a:lnTo>
                          <a:pt x="392281" y="0"/>
                        </a:lnTo>
                        <a:close/>
                      </a:path>
                    </a:pathLst>
                  </a:custGeom>
                  <a:solidFill>
                    <a:srgbClr val="124634"/>
                  </a:solidFill>
                </p:spPr>
                <p:txBody>
                  <a:bodyPr wrap="square" lIns="0" tIns="0" rIns="0" bIns="0" rtlCol="0"/>
                  <a:lstStyle/>
                  <a:p>
                    <a:endParaRPr sz="662"/>
                  </a:p>
                </p:txBody>
              </p:sp>
              <p:sp>
                <p:nvSpPr>
                  <p:cNvPr id="28" name="object 16">
                    <a:extLst>
                      <a:ext uri="{FF2B5EF4-FFF2-40B4-BE49-F238E27FC236}">
                        <a16:creationId xmlns:a16="http://schemas.microsoft.com/office/drawing/2014/main" id="{E821C598-CA2B-F84E-B48B-84E97A512E9D}"/>
                      </a:ext>
                    </a:extLst>
                  </p:cNvPr>
                  <p:cNvSpPr/>
                  <p:nvPr/>
                </p:nvSpPr>
                <p:spPr>
                  <a:xfrm>
                    <a:off x="14773590" y="3370131"/>
                    <a:ext cx="513715" cy="743585"/>
                  </a:xfrm>
                  <a:custGeom>
                    <a:avLst/>
                    <a:gdLst/>
                    <a:ahLst/>
                    <a:cxnLst/>
                    <a:rect l="l" t="t" r="r" b="b"/>
                    <a:pathLst>
                      <a:path w="513715" h="743585">
                        <a:moveTo>
                          <a:pt x="324586" y="0"/>
                        </a:moveTo>
                        <a:lnTo>
                          <a:pt x="4973" y="90007"/>
                        </a:lnTo>
                        <a:lnTo>
                          <a:pt x="0" y="98866"/>
                        </a:lnTo>
                        <a:lnTo>
                          <a:pt x="180036" y="738103"/>
                        </a:lnTo>
                        <a:lnTo>
                          <a:pt x="188884" y="743066"/>
                        </a:lnTo>
                        <a:lnTo>
                          <a:pt x="197397" y="740668"/>
                        </a:lnTo>
                        <a:lnTo>
                          <a:pt x="508508" y="653048"/>
                        </a:lnTo>
                        <a:lnTo>
                          <a:pt x="513471" y="644200"/>
                        </a:lnTo>
                        <a:lnTo>
                          <a:pt x="333445" y="4963"/>
                        </a:lnTo>
                        <a:lnTo>
                          <a:pt x="324586" y="0"/>
                        </a:lnTo>
                        <a:close/>
                      </a:path>
                    </a:pathLst>
                  </a:custGeom>
                  <a:solidFill>
                    <a:srgbClr val="9FDCB8"/>
                  </a:solidFill>
                </p:spPr>
                <p:txBody>
                  <a:bodyPr wrap="square" lIns="0" tIns="0" rIns="0" bIns="0" rtlCol="0"/>
                  <a:lstStyle/>
                  <a:p>
                    <a:endParaRPr sz="662"/>
                  </a:p>
                </p:txBody>
              </p:sp>
              <p:sp>
                <p:nvSpPr>
                  <p:cNvPr id="29" name="object 17">
                    <a:extLst>
                      <a:ext uri="{FF2B5EF4-FFF2-40B4-BE49-F238E27FC236}">
                        <a16:creationId xmlns:a16="http://schemas.microsoft.com/office/drawing/2014/main" id="{CEC404F7-AC97-1346-BFB2-C2001417F37E}"/>
                      </a:ext>
                    </a:extLst>
                  </p:cNvPr>
                  <p:cNvSpPr/>
                  <p:nvPr/>
                </p:nvSpPr>
                <p:spPr>
                  <a:xfrm>
                    <a:off x="14731364" y="3717300"/>
                    <a:ext cx="226695" cy="372745"/>
                  </a:xfrm>
                  <a:custGeom>
                    <a:avLst/>
                    <a:gdLst/>
                    <a:ahLst/>
                    <a:cxnLst/>
                    <a:rect l="l" t="t" r="r" b="b"/>
                    <a:pathLst>
                      <a:path w="226694" h="372745">
                        <a:moveTo>
                          <a:pt x="219155" y="0"/>
                        </a:moveTo>
                        <a:lnTo>
                          <a:pt x="153874" y="18956"/>
                        </a:lnTo>
                        <a:lnTo>
                          <a:pt x="96447" y="56123"/>
                        </a:lnTo>
                        <a:lnTo>
                          <a:pt x="68158" y="99775"/>
                        </a:lnTo>
                        <a:lnTo>
                          <a:pt x="0" y="208695"/>
                        </a:lnTo>
                        <a:lnTo>
                          <a:pt x="10002" y="309756"/>
                        </a:lnTo>
                        <a:lnTo>
                          <a:pt x="27402" y="359519"/>
                        </a:lnTo>
                        <a:lnTo>
                          <a:pt x="64859" y="372452"/>
                        </a:lnTo>
                        <a:lnTo>
                          <a:pt x="135032" y="363025"/>
                        </a:lnTo>
                        <a:lnTo>
                          <a:pt x="147382" y="306034"/>
                        </a:lnTo>
                        <a:lnTo>
                          <a:pt x="150390" y="250992"/>
                        </a:lnTo>
                        <a:lnTo>
                          <a:pt x="148235" y="200821"/>
                        </a:lnTo>
                        <a:lnTo>
                          <a:pt x="145094" y="158440"/>
                        </a:lnTo>
                        <a:lnTo>
                          <a:pt x="145147" y="126769"/>
                        </a:lnTo>
                        <a:lnTo>
                          <a:pt x="152571" y="108729"/>
                        </a:lnTo>
                        <a:lnTo>
                          <a:pt x="187425" y="73680"/>
                        </a:lnTo>
                        <a:lnTo>
                          <a:pt x="213926" y="36644"/>
                        </a:lnTo>
                        <a:lnTo>
                          <a:pt x="226396" y="8467"/>
                        </a:lnTo>
                        <a:lnTo>
                          <a:pt x="219155" y="0"/>
                        </a:lnTo>
                        <a:close/>
                      </a:path>
                    </a:pathLst>
                  </a:custGeom>
                  <a:solidFill>
                    <a:srgbClr val="F1CDB4"/>
                  </a:solidFill>
                </p:spPr>
                <p:txBody>
                  <a:bodyPr wrap="square" lIns="0" tIns="0" rIns="0" bIns="0" rtlCol="0"/>
                  <a:lstStyle/>
                  <a:p>
                    <a:endParaRPr sz="662"/>
                  </a:p>
                </p:txBody>
              </p:sp>
              <p:sp>
                <p:nvSpPr>
                  <p:cNvPr id="30" name="object 18">
                    <a:extLst>
                      <a:ext uri="{FF2B5EF4-FFF2-40B4-BE49-F238E27FC236}">
                        <a16:creationId xmlns:a16="http://schemas.microsoft.com/office/drawing/2014/main" id="{98A99ADF-56A4-AB44-95DC-D3201D02C91E}"/>
                      </a:ext>
                    </a:extLst>
                  </p:cNvPr>
                  <p:cNvSpPr/>
                  <p:nvPr/>
                </p:nvSpPr>
                <p:spPr>
                  <a:xfrm>
                    <a:off x="15159694" y="5535278"/>
                    <a:ext cx="1913889" cy="1685925"/>
                  </a:xfrm>
                  <a:custGeom>
                    <a:avLst/>
                    <a:gdLst/>
                    <a:ahLst/>
                    <a:cxnLst/>
                    <a:rect l="l" t="t" r="r" b="b"/>
                    <a:pathLst>
                      <a:path w="1913890" h="1685925">
                        <a:moveTo>
                          <a:pt x="1672661" y="0"/>
                        </a:moveTo>
                        <a:lnTo>
                          <a:pt x="231437" y="114415"/>
                        </a:lnTo>
                        <a:lnTo>
                          <a:pt x="0" y="801431"/>
                        </a:lnTo>
                        <a:lnTo>
                          <a:pt x="1064302" y="1685885"/>
                        </a:lnTo>
                        <a:lnTo>
                          <a:pt x="1913376" y="836812"/>
                        </a:lnTo>
                        <a:lnTo>
                          <a:pt x="1892410" y="800928"/>
                        </a:lnTo>
                        <a:lnTo>
                          <a:pt x="1871036" y="762118"/>
                        </a:lnTo>
                        <a:lnTo>
                          <a:pt x="1849509" y="720405"/>
                        </a:lnTo>
                        <a:lnTo>
                          <a:pt x="1828085" y="675811"/>
                        </a:lnTo>
                        <a:lnTo>
                          <a:pt x="1807018" y="628362"/>
                        </a:lnTo>
                        <a:lnTo>
                          <a:pt x="1786564" y="578078"/>
                        </a:lnTo>
                        <a:lnTo>
                          <a:pt x="1766977" y="524985"/>
                        </a:lnTo>
                        <a:lnTo>
                          <a:pt x="1748512" y="469106"/>
                        </a:lnTo>
                        <a:lnTo>
                          <a:pt x="1730825" y="408244"/>
                        </a:lnTo>
                        <a:lnTo>
                          <a:pt x="1715990" y="349137"/>
                        </a:lnTo>
                        <a:lnTo>
                          <a:pt x="1703777" y="291969"/>
                        </a:lnTo>
                        <a:lnTo>
                          <a:pt x="1693955" y="236924"/>
                        </a:lnTo>
                        <a:lnTo>
                          <a:pt x="1686295" y="184186"/>
                        </a:lnTo>
                        <a:lnTo>
                          <a:pt x="1680566" y="133940"/>
                        </a:lnTo>
                        <a:lnTo>
                          <a:pt x="1676537" y="86371"/>
                        </a:lnTo>
                        <a:lnTo>
                          <a:pt x="1673979" y="41663"/>
                        </a:lnTo>
                        <a:lnTo>
                          <a:pt x="1672661" y="0"/>
                        </a:lnTo>
                        <a:close/>
                      </a:path>
                    </a:pathLst>
                  </a:custGeom>
                  <a:solidFill>
                    <a:srgbClr val="15A64F"/>
                  </a:solidFill>
                </p:spPr>
                <p:txBody>
                  <a:bodyPr wrap="square" lIns="0" tIns="0" rIns="0" bIns="0" rtlCol="0"/>
                  <a:lstStyle/>
                  <a:p>
                    <a:endParaRPr sz="662"/>
                  </a:p>
                </p:txBody>
              </p:sp>
            </p:grpSp>
            <p:grpSp>
              <p:nvGrpSpPr>
                <p:cNvPr id="31" name="object 19">
                  <a:extLst>
                    <a:ext uri="{FF2B5EF4-FFF2-40B4-BE49-F238E27FC236}">
                      <a16:creationId xmlns:a16="http://schemas.microsoft.com/office/drawing/2014/main" id="{C530C8D1-3E94-274B-9323-7E2A3D7A00CE}"/>
                    </a:ext>
                  </a:extLst>
                </p:cNvPr>
                <p:cNvGrpSpPr/>
                <p:nvPr/>
              </p:nvGrpSpPr>
              <p:grpSpPr>
                <a:xfrm>
                  <a:off x="4759412" y="2521452"/>
                  <a:ext cx="369662" cy="189452"/>
                  <a:chOff x="7847917" y="4032402"/>
                  <a:chExt cx="609600" cy="312420"/>
                </a:xfrm>
              </p:grpSpPr>
              <p:sp>
                <p:nvSpPr>
                  <p:cNvPr id="32" name="object 20">
                    <a:extLst>
                      <a:ext uri="{FF2B5EF4-FFF2-40B4-BE49-F238E27FC236}">
                        <a16:creationId xmlns:a16="http://schemas.microsoft.com/office/drawing/2014/main" id="{A72379FB-E142-9349-823D-397E86F3F2ED}"/>
                      </a:ext>
                    </a:extLst>
                  </p:cNvPr>
                  <p:cNvSpPr/>
                  <p:nvPr/>
                </p:nvSpPr>
                <p:spPr>
                  <a:xfrm>
                    <a:off x="8410926" y="4032402"/>
                    <a:ext cx="46355" cy="312420"/>
                  </a:xfrm>
                  <a:custGeom>
                    <a:avLst/>
                    <a:gdLst/>
                    <a:ahLst/>
                    <a:cxnLst/>
                    <a:rect l="l" t="t" r="r" b="b"/>
                    <a:pathLst>
                      <a:path w="46354" h="312420">
                        <a:moveTo>
                          <a:pt x="0" y="311927"/>
                        </a:moveTo>
                        <a:lnTo>
                          <a:pt x="46197" y="311927"/>
                        </a:lnTo>
                        <a:lnTo>
                          <a:pt x="46197" y="0"/>
                        </a:lnTo>
                        <a:lnTo>
                          <a:pt x="0" y="0"/>
                        </a:lnTo>
                        <a:lnTo>
                          <a:pt x="0" y="311927"/>
                        </a:lnTo>
                        <a:close/>
                      </a:path>
                    </a:pathLst>
                  </a:custGeom>
                  <a:solidFill>
                    <a:srgbClr val="173C41"/>
                  </a:solidFill>
                </p:spPr>
                <p:txBody>
                  <a:bodyPr wrap="square" lIns="0" tIns="0" rIns="0" bIns="0" rtlCol="0"/>
                  <a:lstStyle/>
                  <a:p>
                    <a:endParaRPr sz="662"/>
                  </a:p>
                </p:txBody>
              </p:sp>
              <p:sp>
                <p:nvSpPr>
                  <p:cNvPr id="33" name="object 21">
                    <a:extLst>
                      <a:ext uri="{FF2B5EF4-FFF2-40B4-BE49-F238E27FC236}">
                        <a16:creationId xmlns:a16="http://schemas.microsoft.com/office/drawing/2014/main" id="{41283E02-9C6E-CC4D-8721-AAA557B9E101}"/>
                      </a:ext>
                    </a:extLst>
                  </p:cNvPr>
                  <p:cNvSpPr/>
                  <p:nvPr/>
                </p:nvSpPr>
                <p:spPr>
                  <a:xfrm>
                    <a:off x="7847917" y="4032402"/>
                    <a:ext cx="563245" cy="312420"/>
                  </a:xfrm>
                  <a:custGeom>
                    <a:avLst/>
                    <a:gdLst/>
                    <a:ahLst/>
                    <a:cxnLst/>
                    <a:rect l="l" t="t" r="r" b="b"/>
                    <a:pathLst>
                      <a:path w="563245" h="312420">
                        <a:moveTo>
                          <a:pt x="561459" y="0"/>
                        </a:moveTo>
                        <a:lnTo>
                          <a:pt x="1549" y="0"/>
                        </a:lnTo>
                        <a:lnTo>
                          <a:pt x="0" y="1549"/>
                        </a:lnTo>
                        <a:lnTo>
                          <a:pt x="0" y="310388"/>
                        </a:lnTo>
                        <a:lnTo>
                          <a:pt x="1549" y="311927"/>
                        </a:lnTo>
                        <a:lnTo>
                          <a:pt x="559543" y="311927"/>
                        </a:lnTo>
                        <a:lnTo>
                          <a:pt x="561459" y="311927"/>
                        </a:lnTo>
                        <a:lnTo>
                          <a:pt x="563009" y="310388"/>
                        </a:lnTo>
                        <a:lnTo>
                          <a:pt x="563009" y="1549"/>
                        </a:lnTo>
                        <a:lnTo>
                          <a:pt x="561459" y="0"/>
                        </a:lnTo>
                        <a:close/>
                      </a:path>
                    </a:pathLst>
                  </a:custGeom>
                  <a:solidFill>
                    <a:srgbClr val="124634"/>
                  </a:solidFill>
                </p:spPr>
                <p:txBody>
                  <a:bodyPr wrap="square" lIns="0" tIns="0" rIns="0" bIns="0" rtlCol="0"/>
                  <a:lstStyle/>
                  <a:p>
                    <a:endParaRPr sz="662"/>
                  </a:p>
                </p:txBody>
              </p:sp>
              <p:sp>
                <p:nvSpPr>
                  <p:cNvPr id="34" name="object 22">
                    <a:extLst>
                      <a:ext uri="{FF2B5EF4-FFF2-40B4-BE49-F238E27FC236}">
                        <a16:creationId xmlns:a16="http://schemas.microsoft.com/office/drawing/2014/main" id="{6673800F-796C-4B4D-B5B1-FE065E75C280}"/>
                      </a:ext>
                    </a:extLst>
                  </p:cNvPr>
                  <p:cNvSpPr/>
                  <p:nvPr/>
                </p:nvSpPr>
                <p:spPr>
                  <a:xfrm>
                    <a:off x="7859776" y="4079474"/>
                    <a:ext cx="25400" cy="182245"/>
                  </a:xfrm>
                  <a:custGeom>
                    <a:avLst/>
                    <a:gdLst/>
                    <a:ahLst/>
                    <a:cxnLst/>
                    <a:rect l="l" t="t" r="r" b="b"/>
                    <a:pathLst>
                      <a:path w="25400" h="182245">
                        <a:moveTo>
                          <a:pt x="24866" y="5549"/>
                        </a:moveTo>
                        <a:lnTo>
                          <a:pt x="19316" y="0"/>
                        </a:lnTo>
                        <a:lnTo>
                          <a:pt x="5651" y="0"/>
                        </a:lnTo>
                        <a:lnTo>
                          <a:pt x="101" y="5549"/>
                        </a:lnTo>
                        <a:lnTo>
                          <a:pt x="101" y="19215"/>
                        </a:lnTo>
                        <a:lnTo>
                          <a:pt x="5651" y="24765"/>
                        </a:lnTo>
                        <a:lnTo>
                          <a:pt x="19316" y="24765"/>
                        </a:lnTo>
                        <a:lnTo>
                          <a:pt x="24866" y="19215"/>
                        </a:lnTo>
                        <a:lnTo>
                          <a:pt x="24866" y="12382"/>
                        </a:lnTo>
                        <a:lnTo>
                          <a:pt x="24866" y="5549"/>
                        </a:lnTo>
                        <a:close/>
                      </a:path>
                      <a:path w="25400" h="182245">
                        <a:moveTo>
                          <a:pt x="24993" y="41592"/>
                        </a:moveTo>
                        <a:lnTo>
                          <a:pt x="19392" y="36004"/>
                        </a:lnTo>
                        <a:lnTo>
                          <a:pt x="5588" y="36004"/>
                        </a:lnTo>
                        <a:lnTo>
                          <a:pt x="0" y="41592"/>
                        </a:lnTo>
                        <a:lnTo>
                          <a:pt x="0" y="176212"/>
                        </a:lnTo>
                        <a:lnTo>
                          <a:pt x="5588" y="181800"/>
                        </a:lnTo>
                        <a:lnTo>
                          <a:pt x="12484" y="181800"/>
                        </a:lnTo>
                        <a:lnTo>
                          <a:pt x="19392"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5" name="object 23">
                    <a:extLst>
                      <a:ext uri="{FF2B5EF4-FFF2-40B4-BE49-F238E27FC236}">
                        <a16:creationId xmlns:a16="http://schemas.microsoft.com/office/drawing/2014/main" id="{ADAAB92B-5CEB-814B-823B-85D5650D616B}"/>
                      </a:ext>
                    </a:extLst>
                  </p:cNvPr>
                  <p:cNvSpPr/>
                  <p:nvPr/>
                </p:nvSpPr>
                <p:spPr>
                  <a:xfrm>
                    <a:off x="7898479" y="4060789"/>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8" name="object 24">
                  <a:extLst>
                    <a:ext uri="{FF2B5EF4-FFF2-40B4-BE49-F238E27FC236}">
                      <a16:creationId xmlns:a16="http://schemas.microsoft.com/office/drawing/2014/main" id="{5782057F-9F27-974B-8CC3-6549847E9D3D}"/>
                    </a:ext>
                  </a:extLst>
                </p:cNvPr>
                <p:cNvGrpSpPr/>
                <p:nvPr/>
              </p:nvGrpSpPr>
              <p:grpSpPr>
                <a:xfrm>
                  <a:off x="4812771" y="2513447"/>
                  <a:ext cx="393921" cy="822113"/>
                  <a:chOff x="7935910" y="4019201"/>
                  <a:chExt cx="649605" cy="1355725"/>
                </a:xfrm>
              </p:grpSpPr>
              <p:sp>
                <p:nvSpPr>
                  <p:cNvPr id="39" name="object 25">
                    <a:extLst>
                      <a:ext uri="{FF2B5EF4-FFF2-40B4-BE49-F238E27FC236}">
                        <a16:creationId xmlns:a16="http://schemas.microsoft.com/office/drawing/2014/main" id="{9EAAA094-7E32-494E-8CEB-B52F99B2930B}"/>
                      </a:ext>
                    </a:extLst>
                  </p:cNvPr>
                  <p:cNvSpPr/>
                  <p:nvPr/>
                </p:nvSpPr>
                <p:spPr>
                  <a:xfrm>
                    <a:off x="7935900" y="4075474"/>
                    <a:ext cx="649605" cy="1299845"/>
                  </a:xfrm>
                  <a:custGeom>
                    <a:avLst/>
                    <a:gdLst/>
                    <a:ahLst/>
                    <a:cxnLst/>
                    <a:rect l="l" t="t" r="r" b="b"/>
                    <a:pathLst>
                      <a:path w="649604" h="1299845">
                        <a:moveTo>
                          <a:pt x="649236" y="186931"/>
                        </a:moveTo>
                        <a:lnTo>
                          <a:pt x="643737" y="138595"/>
                        </a:lnTo>
                        <a:lnTo>
                          <a:pt x="607301" y="113538"/>
                        </a:lnTo>
                        <a:lnTo>
                          <a:pt x="601002" y="89382"/>
                        </a:lnTo>
                        <a:lnTo>
                          <a:pt x="593090" y="76657"/>
                        </a:lnTo>
                        <a:lnTo>
                          <a:pt x="578294" y="71196"/>
                        </a:lnTo>
                        <a:lnTo>
                          <a:pt x="551408" y="68770"/>
                        </a:lnTo>
                        <a:lnTo>
                          <a:pt x="553351" y="60363"/>
                        </a:lnTo>
                        <a:lnTo>
                          <a:pt x="554901" y="41008"/>
                        </a:lnTo>
                        <a:lnTo>
                          <a:pt x="549567" y="19558"/>
                        </a:lnTo>
                        <a:lnTo>
                          <a:pt x="530923" y="4851"/>
                        </a:lnTo>
                        <a:lnTo>
                          <a:pt x="509206" y="0"/>
                        </a:lnTo>
                        <a:lnTo>
                          <a:pt x="494449" y="7937"/>
                        </a:lnTo>
                        <a:lnTo>
                          <a:pt x="479882" y="37274"/>
                        </a:lnTo>
                        <a:lnTo>
                          <a:pt x="458749" y="96608"/>
                        </a:lnTo>
                        <a:lnTo>
                          <a:pt x="459892" y="82473"/>
                        </a:lnTo>
                        <a:lnTo>
                          <a:pt x="458851" y="51498"/>
                        </a:lnTo>
                        <a:lnTo>
                          <a:pt x="448970" y="20853"/>
                        </a:lnTo>
                        <a:lnTo>
                          <a:pt x="423557" y="7696"/>
                        </a:lnTo>
                        <a:lnTo>
                          <a:pt x="395732" y="10833"/>
                        </a:lnTo>
                        <a:lnTo>
                          <a:pt x="377952" y="26238"/>
                        </a:lnTo>
                        <a:lnTo>
                          <a:pt x="362559" y="66852"/>
                        </a:lnTo>
                        <a:lnTo>
                          <a:pt x="341896" y="145580"/>
                        </a:lnTo>
                        <a:lnTo>
                          <a:pt x="300964" y="169113"/>
                        </a:lnTo>
                        <a:lnTo>
                          <a:pt x="284429" y="206921"/>
                        </a:lnTo>
                        <a:lnTo>
                          <a:pt x="283578" y="248653"/>
                        </a:lnTo>
                        <a:lnTo>
                          <a:pt x="289648" y="283984"/>
                        </a:lnTo>
                        <a:lnTo>
                          <a:pt x="295783" y="308356"/>
                        </a:lnTo>
                        <a:lnTo>
                          <a:pt x="305523" y="335584"/>
                        </a:lnTo>
                        <a:lnTo>
                          <a:pt x="325818" y="382854"/>
                        </a:lnTo>
                        <a:lnTo>
                          <a:pt x="356781" y="452132"/>
                        </a:lnTo>
                        <a:lnTo>
                          <a:pt x="0" y="1166037"/>
                        </a:lnTo>
                        <a:lnTo>
                          <a:pt x="279793" y="1299260"/>
                        </a:lnTo>
                        <a:lnTo>
                          <a:pt x="593877" y="518629"/>
                        </a:lnTo>
                        <a:lnTo>
                          <a:pt x="602475" y="483755"/>
                        </a:lnTo>
                        <a:lnTo>
                          <a:pt x="613321" y="430098"/>
                        </a:lnTo>
                        <a:lnTo>
                          <a:pt x="624903" y="365620"/>
                        </a:lnTo>
                        <a:lnTo>
                          <a:pt x="635749" y="298284"/>
                        </a:lnTo>
                        <a:lnTo>
                          <a:pt x="644359" y="236067"/>
                        </a:lnTo>
                        <a:lnTo>
                          <a:pt x="649236" y="186931"/>
                        </a:lnTo>
                        <a:close/>
                      </a:path>
                    </a:pathLst>
                  </a:custGeom>
                  <a:solidFill>
                    <a:srgbClr val="EBB48F"/>
                  </a:solidFill>
                </p:spPr>
                <p:txBody>
                  <a:bodyPr wrap="square" lIns="0" tIns="0" rIns="0" bIns="0" rtlCol="0"/>
                  <a:lstStyle/>
                  <a:p>
                    <a:endParaRPr sz="662"/>
                  </a:p>
                </p:txBody>
              </p:sp>
              <p:sp>
                <p:nvSpPr>
                  <p:cNvPr id="40" name="object 26">
                    <a:extLst>
                      <a:ext uri="{FF2B5EF4-FFF2-40B4-BE49-F238E27FC236}">
                        <a16:creationId xmlns:a16="http://schemas.microsoft.com/office/drawing/2014/main" id="{2009D550-53E7-2D46-BB23-FE0A35018478}"/>
                      </a:ext>
                    </a:extLst>
                  </p:cNvPr>
                  <p:cNvSpPr/>
                  <p:nvPr/>
                </p:nvSpPr>
                <p:spPr>
                  <a:xfrm>
                    <a:off x="8298682" y="4019201"/>
                    <a:ext cx="127448" cy="152870"/>
                  </a:xfrm>
                  <a:prstGeom prst="rect">
                    <a:avLst/>
                  </a:prstGeom>
                  <a:blipFill>
                    <a:blip r:embed="rId3" cstate="print"/>
                    <a:stretch>
                      <a:fillRect/>
                    </a:stretch>
                  </a:blipFill>
                </p:spPr>
                <p:txBody>
                  <a:bodyPr wrap="square" lIns="0" tIns="0" rIns="0" bIns="0" rtlCol="0"/>
                  <a:lstStyle/>
                  <a:p>
                    <a:endParaRPr sz="662"/>
                  </a:p>
                </p:txBody>
              </p:sp>
              <p:sp>
                <p:nvSpPr>
                  <p:cNvPr id="41" name="object 27">
                    <a:extLst>
                      <a:ext uri="{FF2B5EF4-FFF2-40B4-BE49-F238E27FC236}">
                        <a16:creationId xmlns:a16="http://schemas.microsoft.com/office/drawing/2014/main" id="{2E07F790-D249-7C45-A302-49FEC5B88CDF}"/>
                      </a:ext>
                    </a:extLst>
                  </p:cNvPr>
                  <p:cNvSpPr/>
                  <p:nvPr/>
                </p:nvSpPr>
                <p:spPr>
                  <a:xfrm>
                    <a:off x="8162740" y="4133668"/>
                    <a:ext cx="115060" cy="196385"/>
                  </a:xfrm>
                  <a:prstGeom prst="rect">
                    <a:avLst/>
                  </a:prstGeom>
                  <a:blipFill>
                    <a:blip r:embed="rId4" cstate="print"/>
                    <a:stretch>
                      <a:fillRect/>
                    </a:stretch>
                  </a:blipFill>
                </p:spPr>
                <p:txBody>
                  <a:bodyPr wrap="square" lIns="0" tIns="0" rIns="0" bIns="0" rtlCol="0"/>
                  <a:lstStyle/>
                  <a:p>
                    <a:endParaRPr sz="662"/>
                  </a:p>
                </p:txBody>
              </p:sp>
            </p:grpSp>
            <p:grpSp>
              <p:nvGrpSpPr>
                <p:cNvPr id="42" name="object 28">
                  <a:extLst>
                    <a:ext uri="{FF2B5EF4-FFF2-40B4-BE49-F238E27FC236}">
                      <a16:creationId xmlns:a16="http://schemas.microsoft.com/office/drawing/2014/main" id="{D5451A95-8428-C04D-BF6F-3631AEF78DA6}"/>
                    </a:ext>
                  </a:extLst>
                </p:cNvPr>
                <p:cNvGrpSpPr/>
                <p:nvPr/>
              </p:nvGrpSpPr>
              <p:grpSpPr>
                <a:xfrm>
                  <a:off x="3958365" y="5423109"/>
                  <a:ext cx="579522" cy="494038"/>
                  <a:chOff x="6526931" y="8817448"/>
                  <a:chExt cx="955675" cy="814705"/>
                </a:xfrm>
              </p:grpSpPr>
              <p:sp>
                <p:nvSpPr>
                  <p:cNvPr id="43" name="object 29">
                    <a:extLst>
                      <a:ext uri="{FF2B5EF4-FFF2-40B4-BE49-F238E27FC236}">
                        <a16:creationId xmlns:a16="http://schemas.microsoft.com/office/drawing/2014/main" id="{71250C25-6664-4642-B818-781006A3BE37}"/>
                      </a:ext>
                    </a:extLst>
                  </p:cNvPr>
                  <p:cNvSpPr/>
                  <p:nvPr/>
                </p:nvSpPr>
                <p:spPr>
                  <a:xfrm>
                    <a:off x="6591107"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44" name="object 30">
                    <a:extLst>
                      <a:ext uri="{FF2B5EF4-FFF2-40B4-BE49-F238E27FC236}">
                        <a16:creationId xmlns:a16="http://schemas.microsoft.com/office/drawing/2014/main" id="{49169C42-89AC-B344-8168-91F0A00F8925}"/>
                      </a:ext>
                    </a:extLst>
                  </p:cNvPr>
                  <p:cNvSpPr/>
                  <p:nvPr/>
                </p:nvSpPr>
                <p:spPr>
                  <a:xfrm>
                    <a:off x="6526923" y="9263563"/>
                    <a:ext cx="955675" cy="368935"/>
                  </a:xfrm>
                  <a:custGeom>
                    <a:avLst/>
                    <a:gdLst/>
                    <a:ahLst/>
                    <a:cxnLst/>
                    <a:rect l="l" t="t" r="r" b="b"/>
                    <a:pathLst>
                      <a:path w="955675" h="368934">
                        <a:moveTo>
                          <a:pt x="955535" y="368566"/>
                        </a:moveTo>
                        <a:lnTo>
                          <a:pt x="942213" y="286740"/>
                        </a:lnTo>
                        <a:lnTo>
                          <a:pt x="887501" y="236169"/>
                        </a:lnTo>
                        <a:lnTo>
                          <a:pt x="811657" y="189458"/>
                        </a:lnTo>
                        <a:lnTo>
                          <a:pt x="662851" y="119684"/>
                        </a:lnTo>
                        <a:lnTo>
                          <a:pt x="389242" y="0"/>
                        </a:lnTo>
                        <a:lnTo>
                          <a:pt x="381800" y="12509"/>
                        </a:lnTo>
                        <a:lnTo>
                          <a:pt x="359994" y="38366"/>
                        </a:lnTo>
                        <a:lnTo>
                          <a:pt x="324612" y="60109"/>
                        </a:lnTo>
                        <a:lnTo>
                          <a:pt x="276440"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5" name="object 31">
                    <a:extLst>
                      <a:ext uri="{FF2B5EF4-FFF2-40B4-BE49-F238E27FC236}">
                        <a16:creationId xmlns:a16="http://schemas.microsoft.com/office/drawing/2014/main" id="{2CE72F62-9892-3B4A-A816-5BCC96AE1242}"/>
                      </a:ext>
                    </a:extLst>
                  </p:cNvPr>
                  <p:cNvSpPr/>
                  <p:nvPr/>
                </p:nvSpPr>
                <p:spPr>
                  <a:xfrm>
                    <a:off x="6526923" y="9306413"/>
                    <a:ext cx="942340" cy="252095"/>
                  </a:xfrm>
                  <a:custGeom>
                    <a:avLst/>
                    <a:gdLst/>
                    <a:ahLst/>
                    <a:cxnLst/>
                    <a:rect l="l" t="t" r="r" b="b"/>
                    <a:pathLst>
                      <a:path w="942340" h="252095">
                        <a:moveTo>
                          <a:pt x="725119" y="107467"/>
                        </a:moveTo>
                        <a:lnTo>
                          <a:pt x="719378" y="92227"/>
                        </a:lnTo>
                        <a:lnTo>
                          <a:pt x="633018" y="124587"/>
                        </a:lnTo>
                        <a:lnTo>
                          <a:pt x="652005" y="41656"/>
                        </a:lnTo>
                        <a:lnTo>
                          <a:pt x="550557" y="86271"/>
                        </a:lnTo>
                        <a:lnTo>
                          <a:pt x="565531" y="0"/>
                        </a:lnTo>
                        <a:lnTo>
                          <a:pt x="447357" y="34302"/>
                        </a:lnTo>
                        <a:lnTo>
                          <a:pt x="451891" y="49949"/>
                        </a:lnTo>
                        <a:lnTo>
                          <a:pt x="545007" y="22910"/>
                        </a:lnTo>
                        <a:lnTo>
                          <a:pt x="529297" y="113423"/>
                        </a:lnTo>
                        <a:lnTo>
                          <a:pt x="628904" y="69634"/>
                        </a:lnTo>
                        <a:lnTo>
                          <a:pt x="610400" y="150495"/>
                        </a:lnTo>
                        <a:lnTo>
                          <a:pt x="725119" y="107467"/>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grpSp>
              <p:nvGrpSpPr>
                <p:cNvPr id="46" name="object 32">
                  <a:extLst>
                    <a:ext uri="{FF2B5EF4-FFF2-40B4-BE49-F238E27FC236}">
                      <a16:creationId xmlns:a16="http://schemas.microsoft.com/office/drawing/2014/main" id="{D2BAC9C7-30F9-3549-A32D-417F16C6DFE6}"/>
                    </a:ext>
                  </a:extLst>
                </p:cNvPr>
                <p:cNvGrpSpPr/>
                <p:nvPr/>
              </p:nvGrpSpPr>
              <p:grpSpPr>
                <a:xfrm>
                  <a:off x="4617231" y="5423109"/>
                  <a:ext cx="579522" cy="494038"/>
                  <a:chOff x="7613450" y="8817448"/>
                  <a:chExt cx="955675" cy="814705"/>
                </a:xfrm>
              </p:grpSpPr>
              <p:sp>
                <p:nvSpPr>
                  <p:cNvPr id="47" name="object 33">
                    <a:extLst>
                      <a:ext uri="{FF2B5EF4-FFF2-40B4-BE49-F238E27FC236}">
                        <a16:creationId xmlns:a16="http://schemas.microsoft.com/office/drawing/2014/main" id="{ABF90B80-286B-A740-B13A-2CD90433A484}"/>
                      </a:ext>
                    </a:extLst>
                  </p:cNvPr>
                  <p:cNvSpPr/>
                  <p:nvPr/>
                </p:nvSpPr>
                <p:spPr>
                  <a:xfrm>
                    <a:off x="7677640"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F9691"/>
                  </a:solidFill>
                </p:spPr>
                <p:txBody>
                  <a:bodyPr wrap="square" lIns="0" tIns="0" rIns="0" bIns="0" rtlCol="0"/>
                  <a:lstStyle/>
                  <a:p>
                    <a:endParaRPr sz="662"/>
                  </a:p>
                </p:txBody>
              </p:sp>
              <p:sp>
                <p:nvSpPr>
                  <p:cNvPr id="48" name="object 34">
                    <a:extLst>
                      <a:ext uri="{FF2B5EF4-FFF2-40B4-BE49-F238E27FC236}">
                        <a16:creationId xmlns:a16="http://schemas.microsoft.com/office/drawing/2014/main" id="{61F60B52-4A44-0444-9A7D-51967C04CD55}"/>
                      </a:ext>
                    </a:extLst>
                  </p:cNvPr>
                  <p:cNvSpPr/>
                  <p:nvPr/>
                </p:nvSpPr>
                <p:spPr>
                  <a:xfrm>
                    <a:off x="7613447" y="9263563"/>
                    <a:ext cx="955675" cy="368935"/>
                  </a:xfrm>
                  <a:custGeom>
                    <a:avLst/>
                    <a:gdLst/>
                    <a:ahLst/>
                    <a:cxnLst/>
                    <a:rect l="l" t="t" r="r" b="b"/>
                    <a:pathLst>
                      <a:path w="955675" h="368934">
                        <a:moveTo>
                          <a:pt x="955535" y="368566"/>
                        </a:moveTo>
                        <a:lnTo>
                          <a:pt x="942225" y="286740"/>
                        </a:lnTo>
                        <a:lnTo>
                          <a:pt x="887501" y="236169"/>
                        </a:lnTo>
                        <a:lnTo>
                          <a:pt x="811657" y="189458"/>
                        </a:lnTo>
                        <a:lnTo>
                          <a:pt x="662851" y="119684"/>
                        </a:lnTo>
                        <a:lnTo>
                          <a:pt x="389242" y="0"/>
                        </a:lnTo>
                        <a:lnTo>
                          <a:pt x="381800" y="12509"/>
                        </a:lnTo>
                        <a:lnTo>
                          <a:pt x="359994" y="38366"/>
                        </a:lnTo>
                        <a:lnTo>
                          <a:pt x="324624" y="60109"/>
                        </a:lnTo>
                        <a:lnTo>
                          <a:pt x="276453"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9" name="object 35">
                    <a:extLst>
                      <a:ext uri="{FF2B5EF4-FFF2-40B4-BE49-F238E27FC236}">
                        <a16:creationId xmlns:a16="http://schemas.microsoft.com/office/drawing/2014/main" id="{79FD2479-7BAD-8D46-8E62-D4B393262FF3}"/>
                      </a:ext>
                    </a:extLst>
                  </p:cNvPr>
                  <p:cNvSpPr/>
                  <p:nvPr/>
                </p:nvSpPr>
                <p:spPr>
                  <a:xfrm>
                    <a:off x="7613447" y="9306413"/>
                    <a:ext cx="942340" cy="252095"/>
                  </a:xfrm>
                  <a:custGeom>
                    <a:avLst/>
                    <a:gdLst/>
                    <a:ahLst/>
                    <a:cxnLst/>
                    <a:rect l="l" t="t" r="r" b="b"/>
                    <a:pathLst>
                      <a:path w="942340" h="252095">
                        <a:moveTo>
                          <a:pt x="725106" y="107467"/>
                        </a:moveTo>
                        <a:lnTo>
                          <a:pt x="719378" y="92227"/>
                        </a:lnTo>
                        <a:lnTo>
                          <a:pt x="633018" y="124587"/>
                        </a:lnTo>
                        <a:lnTo>
                          <a:pt x="652005" y="41656"/>
                        </a:lnTo>
                        <a:lnTo>
                          <a:pt x="550557" y="86271"/>
                        </a:lnTo>
                        <a:lnTo>
                          <a:pt x="565543" y="0"/>
                        </a:lnTo>
                        <a:lnTo>
                          <a:pt x="447344" y="34302"/>
                        </a:lnTo>
                        <a:lnTo>
                          <a:pt x="451904" y="49949"/>
                        </a:lnTo>
                        <a:lnTo>
                          <a:pt x="545007" y="22910"/>
                        </a:lnTo>
                        <a:lnTo>
                          <a:pt x="529297" y="113423"/>
                        </a:lnTo>
                        <a:lnTo>
                          <a:pt x="628904" y="69634"/>
                        </a:lnTo>
                        <a:lnTo>
                          <a:pt x="610400" y="150495"/>
                        </a:lnTo>
                        <a:lnTo>
                          <a:pt x="725106" y="107467"/>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sp>
              <p:nvSpPr>
                <p:cNvPr id="50" name="object 36">
                  <a:extLst>
                    <a:ext uri="{FF2B5EF4-FFF2-40B4-BE49-F238E27FC236}">
                      <a16:creationId xmlns:a16="http://schemas.microsoft.com/office/drawing/2014/main" id="{95A3A356-E10B-A44D-98EF-ADFBB4DB1CD0}"/>
                    </a:ext>
                  </a:extLst>
                </p:cNvPr>
                <p:cNvSpPr/>
                <p:nvPr/>
              </p:nvSpPr>
              <p:spPr>
                <a:xfrm>
                  <a:off x="3921071" y="3916661"/>
                  <a:ext cx="986150" cy="1683887"/>
                </a:xfrm>
                <a:custGeom>
                  <a:avLst/>
                  <a:gdLst/>
                  <a:ahLst/>
                  <a:cxnLst/>
                  <a:rect l="l" t="t" r="r" b="b"/>
                  <a:pathLst>
                    <a:path w="1626234" h="2776854">
                      <a:moveTo>
                        <a:pt x="1625777" y="2600172"/>
                      </a:moveTo>
                      <a:lnTo>
                        <a:pt x="1622247" y="2183701"/>
                      </a:lnTo>
                      <a:lnTo>
                        <a:pt x="1606842" y="1695297"/>
                      </a:lnTo>
                      <a:lnTo>
                        <a:pt x="1571815" y="1303261"/>
                      </a:lnTo>
                      <a:lnTo>
                        <a:pt x="1530286" y="1067104"/>
                      </a:lnTo>
                      <a:lnTo>
                        <a:pt x="1476870" y="852614"/>
                      </a:lnTo>
                      <a:lnTo>
                        <a:pt x="1375930" y="537641"/>
                      </a:lnTo>
                      <a:lnTo>
                        <a:pt x="1191856" y="0"/>
                      </a:lnTo>
                      <a:lnTo>
                        <a:pt x="652284" y="42087"/>
                      </a:lnTo>
                      <a:lnTo>
                        <a:pt x="70205" y="42087"/>
                      </a:lnTo>
                      <a:lnTo>
                        <a:pt x="159524" y="1311033"/>
                      </a:lnTo>
                      <a:lnTo>
                        <a:pt x="74676" y="1641398"/>
                      </a:lnTo>
                      <a:lnTo>
                        <a:pt x="29768" y="1904161"/>
                      </a:lnTo>
                      <a:lnTo>
                        <a:pt x="9867" y="2236711"/>
                      </a:lnTo>
                      <a:lnTo>
                        <a:pt x="0" y="2776397"/>
                      </a:lnTo>
                      <a:lnTo>
                        <a:pt x="503669" y="2776397"/>
                      </a:lnTo>
                      <a:lnTo>
                        <a:pt x="714895" y="820966"/>
                      </a:lnTo>
                      <a:lnTo>
                        <a:pt x="1050074" y="1357490"/>
                      </a:lnTo>
                      <a:lnTo>
                        <a:pt x="1081633" y="2776397"/>
                      </a:lnTo>
                      <a:lnTo>
                        <a:pt x="1625231" y="2776397"/>
                      </a:lnTo>
                      <a:lnTo>
                        <a:pt x="1625777" y="2600172"/>
                      </a:lnTo>
                      <a:close/>
                    </a:path>
                  </a:pathLst>
                </a:custGeom>
                <a:solidFill>
                  <a:srgbClr val="15A64F"/>
                </a:solidFill>
              </p:spPr>
              <p:txBody>
                <a:bodyPr wrap="square" lIns="0" tIns="0" rIns="0" bIns="0" rtlCol="0"/>
                <a:lstStyle/>
                <a:p>
                  <a:endParaRPr sz="662"/>
                </a:p>
              </p:txBody>
            </p:sp>
            <p:grpSp>
              <p:nvGrpSpPr>
                <p:cNvPr id="51" name="object 37">
                  <a:extLst>
                    <a:ext uri="{FF2B5EF4-FFF2-40B4-BE49-F238E27FC236}">
                      <a16:creationId xmlns:a16="http://schemas.microsoft.com/office/drawing/2014/main" id="{9EEA0258-EEC2-F843-93A7-C568CACCBCB7}"/>
                    </a:ext>
                  </a:extLst>
                </p:cNvPr>
                <p:cNvGrpSpPr/>
                <p:nvPr/>
              </p:nvGrpSpPr>
              <p:grpSpPr>
                <a:xfrm>
                  <a:off x="3772089" y="1956423"/>
                  <a:ext cx="1713381" cy="4045827"/>
                  <a:chOff x="6219749" y="3100627"/>
                  <a:chExt cx="2825493" cy="6671869"/>
                </a:xfrm>
              </p:grpSpPr>
              <p:sp>
                <p:nvSpPr>
                  <p:cNvPr id="52" name="object 38">
                    <a:extLst>
                      <a:ext uri="{FF2B5EF4-FFF2-40B4-BE49-F238E27FC236}">
                        <a16:creationId xmlns:a16="http://schemas.microsoft.com/office/drawing/2014/main" id="{5EFF37F1-2A16-9847-99C5-534CEBA3B42C}"/>
                      </a:ext>
                    </a:extLst>
                  </p:cNvPr>
                  <p:cNvSpPr/>
                  <p:nvPr/>
                </p:nvSpPr>
                <p:spPr>
                  <a:xfrm>
                    <a:off x="6219749" y="4084732"/>
                    <a:ext cx="2337435" cy="2394585"/>
                  </a:xfrm>
                  <a:custGeom>
                    <a:avLst/>
                    <a:gdLst/>
                    <a:ahLst/>
                    <a:cxnLst/>
                    <a:rect l="l" t="t" r="r" b="b"/>
                    <a:pathLst>
                      <a:path w="2337434" h="2394585">
                        <a:moveTo>
                          <a:pt x="2337270" y="786904"/>
                        </a:moveTo>
                        <a:lnTo>
                          <a:pt x="1916277" y="575970"/>
                        </a:lnTo>
                        <a:lnTo>
                          <a:pt x="1777022" y="853973"/>
                        </a:lnTo>
                        <a:lnTo>
                          <a:pt x="1470152" y="345122"/>
                        </a:lnTo>
                        <a:lnTo>
                          <a:pt x="1454111" y="312699"/>
                        </a:lnTo>
                        <a:lnTo>
                          <a:pt x="1431048" y="273824"/>
                        </a:lnTo>
                        <a:lnTo>
                          <a:pt x="1405191" y="236905"/>
                        </a:lnTo>
                        <a:lnTo>
                          <a:pt x="1404086" y="235572"/>
                        </a:lnTo>
                        <a:lnTo>
                          <a:pt x="1339811" y="128968"/>
                        </a:lnTo>
                        <a:lnTo>
                          <a:pt x="1320736" y="146951"/>
                        </a:lnTo>
                        <a:lnTo>
                          <a:pt x="1312291" y="139306"/>
                        </a:lnTo>
                        <a:lnTo>
                          <a:pt x="1276692" y="111658"/>
                        </a:lnTo>
                        <a:lnTo>
                          <a:pt x="1238999" y="86702"/>
                        </a:lnTo>
                        <a:lnTo>
                          <a:pt x="1199375" y="64604"/>
                        </a:lnTo>
                        <a:lnTo>
                          <a:pt x="1157947" y="45478"/>
                        </a:lnTo>
                        <a:lnTo>
                          <a:pt x="1114869" y="29502"/>
                        </a:lnTo>
                        <a:lnTo>
                          <a:pt x="1070279" y="16814"/>
                        </a:lnTo>
                        <a:lnTo>
                          <a:pt x="1024318" y="7569"/>
                        </a:lnTo>
                        <a:lnTo>
                          <a:pt x="977125" y="1917"/>
                        </a:lnTo>
                        <a:lnTo>
                          <a:pt x="928839" y="0"/>
                        </a:lnTo>
                        <a:lnTo>
                          <a:pt x="926807" y="101"/>
                        </a:lnTo>
                        <a:lnTo>
                          <a:pt x="881507" y="1866"/>
                        </a:lnTo>
                        <a:lnTo>
                          <a:pt x="877747" y="2311"/>
                        </a:lnTo>
                        <a:lnTo>
                          <a:pt x="875182" y="2425"/>
                        </a:lnTo>
                        <a:lnTo>
                          <a:pt x="864984" y="3822"/>
                        </a:lnTo>
                        <a:lnTo>
                          <a:pt x="835164" y="7327"/>
                        </a:lnTo>
                        <a:lnTo>
                          <a:pt x="826300" y="9080"/>
                        </a:lnTo>
                        <a:lnTo>
                          <a:pt x="822845" y="9550"/>
                        </a:lnTo>
                        <a:lnTo>
                          <a:pt x="815835" y="11150"/>
                        </a:lnTo>
                        <a:lnTo>
                          <a:pt x="789952" y="16268"/>
                        </a:lnTo>
                        <a:lnTo>
                          <a:pt x="774446" y="20599"/>
                        </a:lnTo>
                        <a:lnTo>
                          <a:pt x="772045" y="21145"/>
                        </a:lnTo>
                        <a:lnTo>
                          <a:pt x="769188" y="22072"/>
                        </a:lnTo>
                        <a:lnTo>
                          <a:pt x="703478" y="44018"/>
                        </a:lnTo>
                        <a:lnTo>
                          <a:pt x="662508" y="62560"/>
                        </a:lnTo>
                        <a:lnTo>
                          <a:pt x="623227" y="84035"/>
                        </a:lnTo>
                        <a:lnTo>
                          <a:pt x="585787" y="108305"/>
                        </a:lnTo>
                        <a:lnTo>
                          <a:pt x="550341" y="135229"/>
                        </a:lnTo>
                        <a:lnTo>
                          <a:pt x="531761" y="151638"/>
                        </a:lnTo>
                        <a:lnTo>
                          <a:pt x="531787" y="151218"/>
                        </a:lnTo>
                        <a:lnTo>
                          <a:pt x="386245" y="254965"/>
                        </a:lnTo>
                        <a:lnTo>
                          <a:pt x="292163" y="372821"/>
                        </a:lnTo>
                        <a:lnTo>
                          <a:pt x="208559" y="579704"/>
                        </a:lnTo>
                        <a:lnTo>
                          <a:pt x="94424" y="950556"/>
                        </a:lnTo>
                        <a:lnTo>
                          <a:pt x="72872" y="1024432"/>
                        </a:lnTo>
                        <a:lnTo>
                          <a:pt x="54013" y="1093292"/>
                        </a:lnTo>
                        <a:lnTo>
                          <a:pt x="37909" y="1157363"/>
                        </a:lnTo>
                        <a:lnTo>
                          <a:pt x="24587" y="1216850"/>
                        </a:lnTo>
                        <a:lnTo>
                          <a:pt x="14084" y="1271981"/>
                        </a:lnTo>
                        <a:lnTo>
                          <a:pt x="6464" y="1322959"/>
                        </a:lnTo>
                        <a:lnTo>
                          <a:pt x="1752" y="1370012"/>
                        </a:lnTo>
                        <a:lnTo>
                          <a:pt x="0" y="1413344"/>
                        </a:lnTo>
                        <a:lnTo>
                          <a:pt x="1231" y="1453172"/>
                        </a:lnTo>
                        <a:lnTo>
                          <a:pt x="12890" y="1523212"/>
                        </a:lnTo>
                        <a:lnTo>
                          <a:pt x="37045" y="1581835"/>
                        </a:lnTo>
                        <a:lnTo>
                          <a:pt x="74041" y="1630794"/>
                        </a:lnTo>
                        <a:lnTo>
                          <a:pt x="124231" y="1671802"/>
                        </a:lnTo>
                        <a:lnTo>
                          <a:pt x="187934" y="1706587"/>
                        </a:lnTo>
                        <a:lnTo>
                          <a:pt x="224967" y="1722183"/>
                        </a:lnTo>
                        <a:lnTo>
                          <a:pt x="265518" y="1736877"/>
                        </a:lnTo>
                        <a:lnTo>
                          <a:pt x="274396" y="1739709"/>
                        </a:lnTo>
                        <a:lnTo>
                          <a:pt x="242074" y="2394521"/>
                        </a:lnTo>
                        <a:lnTo>
                          <a:pt x="1504683" y="2394521"/>
                        </a:lnTo>
                        <a:lnTo>
                          <a:pt x="1512062" y="1656715"/>
                        </a:lnTo>
                        <a:lnTo>
                          <a:pt x="1512062" y="1656372"/>
                        </a:lnTo>
                        <a:lnTo>
                          <a:pt x="1515554" y="1386979"/>
                        </a:lnTo>
                        <a:lnTo>
                          <a:pt x="1574469" y="1474470"/>
                        </a:lnTo>
                        <a:lnTo>
                          <a:pt x="1603324" y="1517878"/>
                        </a:lnTo>
                        <a:lnTo>
                          <a:pt x="1640154" y="1553222"/>
                        </a:lnTo>
                        <a:lnTo>
                          <a:pt x="1683486" y="1579613"/>
                        </a:lnTo>
                        <a:lnTo>
                          <a:pt x="1731810" y="1596110"/>
                        </a:lnTo>
                        <a:lnTo>
                          <a:pt x="1783613" y="1601812"/>
                        </a:lnTo>
                        <a:lnTo>
                          <a:pt x="1784781" y="1601812"/>
                        </a:lnTo>
                        <a:lnTo>
                          <a:pt x="1837042" y="1595716"/>
                        </a:lnTo>
                        <a:lnTo>
                          <a:pt x="1885581" y="1578749"/>
                        </a:lnTo>
                        <a:lnTo>
                          <a:pt x="1928939" y="1551825"/>
                        </a:lnTo>
                        <a:lnTo>
                          <a:pt x="1965617" y="1515884"/>
                        </a:lnTo>
                        <a:lnTo>
                          <a:pt x="1994128" y="1471853"/>
                        </a:lnTo>
                        <a:lnTo>
                          <a:pt x="2337270" y="786904"/>
                        </a:lnTo>
                        <a:close/>
                      </a:path>
                    </a:pathLst>
                  </a:custGeom>
                  <a:solidFill>
                    <a:srgbClr val="124634"/>
                  </a:solidFill>
                </p:spPr>
                <p:txBody>
                  <a:bodyPr wrap="square" lIns="0" tIns="0" rIns="0" bIns="0" rtlCol="0"/>
                  <a:lstStyle/>
                  <a:p>
                    <a:endParaRPr sz="662"/>
                  </a:p>
                </p:txBody>
              </p:sp>
              <p:sp>
                <p:nvSpPr>
                  <p:cNvPr id="53" name="object 39">
                    <a:extLst>
                      <a:ext uri="{FF2B5EF4-FFF2-40B4-BE49-F238E27FC236}">
                        <a16:creationId xmlns:a16="http://schemas.microsoft.com/office/drawing/2014/main" id="{5D633B48-B00B-F847-86A4-5D7276388021}"/>
                      </a:ext>
                    </a:extLst>
                  </p:cNvPr>
                  <p:cNvSpPr/>
                  <p:nvPr/>
                </p:nvSpPr>
                <p:spPr>
                  <a:xfrm>
                    <a:off x="6975348" y="3359257"/>
                    <a:ext cx="806450" cy="900430"/>
                  </a:xfrm>
                  <a:custGeom>
                    <a:avLst/>
                    <a:gdLst/>
                    <a:ahLst/>
                    <a:cxnLst/>
                    <a:rect l="l" t="t" r="r" b="b"/>
                    <a:pathLst>
                      <a:path w="806450" h="900429">
                        <a:moveTo>
                          <a:pt x="806069" y="432650"/>
                        </a:moveTo>
                        <a:lnTo>
                          <a:pt x="805548" y="385953"/>
                        </a:lnTo>
                        <a:lnTo>
                          <a:pt x="794461" y="264121"/>
                        </a:lnTo>
                        <a:lnTo>
                          <a:pt x="786231" y="216763"/>
                        </a:lnTo>
                        <a:lnTo>
                          <a:pt x="770928" y="172758"/>
                        </a:lnTo>
                        <a:lnTo>
                          <a:pt x="749249" y="132600"/>
                        </a:lnTo>
                        <a:lnTo>
                          <a:pt x="721893" y="96774"/>
                        </a:lnTo>
                        <a:lnTo>
                          <a:pt x="689571" y="65773"/>
                        </a:lnTo>
                        <a:lnTo>
                          <a:pt x="652995" y="40106"/>
                        </a:lnTo>
                        <a:lnTo>
                          <a:pt x="612851" y="20256"/>
                        </a:lnTo>
                        <a:lnTo>
                          <a:pt x="569849" y="6718"/>
                        </a:lnTo>
                        <a:lnTo>
                          <a:pt x="524713" y="0"/>
                        </a:lnTo>
                        <a:lnTo>
                          <a:pt x="478116" y="571"/>
                        </a:lnTo>
                        <a:lnTo>
                          <a:pt x="430796" y="8940"/>
                        </a:lnTo>
                        <a:lnTo>
                          <a:pt x="386715" y="24333"/>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46"/>
                        </a:lnTo>
                        <a:lnTo>
                          <a:pt x="231825" y="473583"/>
                        </a:lnTo>
                        <a:lnTo>
                          <a:pt x="125641" y="473583"/>
                        </a:lnTo>
                        <a:lnTo>
                          <a:pt x="0" y="893622"/>
                        </a:lnTo>
                        <a:lnTo>
                          <a:pt x="315569" y="900239"/>
                        </a:lnTo>
                        <a:lnTo>
                          <a:pt x="384263" y="671182"/>
                        </a:lnTo>
                        <a:lnTo>
                          <a:pt x="407403" y="682612"/>
                        </a:lnTo>
                        <a:lnTo>
                          <a:pt x="450392" y="696150"/>
                        </a:lnTo>
                        <a:lnTo>
                          <a:pt x="495541" y="702881"/>
                        </a:lnTo>
                        <a:lnTo>
                          <a:pt x="542124" y="702297"/>
                        </a:lnTo>
                        <a:lnTo>
                          <a:pt x="589457" y="693928"/>
                        </a:lnTo>
                        <a:lnTo>
                          <a:pt x="633539" y="678535"/>
                        </a:lnTo>
                        <a:lnTo>
                          <a:pt x="673709" y="656844"/>
                        </a:lnTo>
                        <a:lnTo>
                          <a:pt x="709510" y="629539"/>
                        </a:lnTo>
                        <a:lnTo>
                          <a:pt x="740448" y="597306"/>
                        </a:lnTo>
                        <a:lnTo>
                          <a:pt x="766051" y="560819"/>
                        </a:lnTo>
                        <a:lnTo>
                          <a:pt x="785837" y="520750"/>
                        </a:lnTo>
                        <a:lnTo>
                          <a:pt x="799338" y="477799"/>
                        </a:lnTo>
                        <a:lnTo>
                          <a:pt x="806069" y="432650"/>
                        </a:lnTo>
                        <a:close/>
                      </a:path>
                    </a:pathLst>
                  </a:custGeom>
                  <a:solidFill>
                    <a:srgbClr val="EBB48F"/>
                  </a:solidFill>
                </p:spPr>
                <p:txBody>
                  <a:bodyPr wrap="square" lIns="0" tIns="0" rIns="0" bIns="0" rtlCol="0"/>
                  <a:lstStyle/>
                  <a:p>
                    <a:endParaRPr sz="662"/>
                  </a:p>
                </p:txBody>
              </p:sp>
              <p:sp>
                <p:nvSpPr>
                  <p:cNvPr id="54" name="object 40">
                    <a:extLst>
                      <a:ext uri="{FF2B5EF4-FFF2-40B4-BE49-F238E27FC236}">
                        <a16:creationId xmlns:a16="http://schemas.microsoft.com/office/drawing/2014/main" id="{3BA1DF66-F94A-DD43-A7AC-25A9920997C2}"/>
                      </a:ext>
                    </a:extLst>
                  </p:cNvPr>
                  <p:cNvSpPr/>
                  <p:nvPr/>
                </p:nvSpPr>
                <p:spPr>
                  <a:xfrm>
                    <a:off x="7019357" y="3100627"/>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7" y="469793"/>
                        </a:lnTo>
                        <a:lnTo>
                          <a:pt x="56545" y="626927"/>
                        </a:lnTo>
                        <a:lnTo>
                          <a:pt x="58674" y="749720"/>
                        </a:lnTo>
                        <a:lnTo>
                          <a:pt x="57097" y="799292"/>
                        </a:lnTo>
                        <a:lnTo>
                          <a:pt x="405966" y="764413"/>
                        </a:lnTo>
                        <a:lnTo>
                          <a:pt x="491992" y="707978"/>
                        </a:lnTo>
                        <a:lnTo>
                          <a:pt x="531021" y="657490"/>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5" name="object 41">
                    <a:extLst>
                      <a:ext uri="{FF2B5EF4-FFF2-40B4-BE49-F238E27FC236}">
                        <a16:creationId xmlns:a16="http://schemas.microsoft.com/office/drawing/2014/main" id="{34FB4F67-5701-8942-B896-FA1FE0FFB859}"/>
                      </a:ext>
                    </a:extLst>
                  </p:cNvPr>
                  <p:cNvSpPr/>
                  <p:nvPr/>
                </p:nvSpPr>
                <p:spPr>
                  <a:xfrm>
                    <a:off x="7266240" y="3644439"/>
                    <a:ext cx="255904" cy="255904"/>
                  </a:xfrm>
                  <a:custGeom>
                    <a:avLst/>
                    <a:gdLst/>
                    <a:ahLst/>
                    <a:cxnLst/>
                    <a:rect l="l" t="t" r="r" b="b"/>
                    <a:pathLst>
                      <a:path w="255904" h="255904">
                        <a:moveTo>
                          <a:pt x="127734" y="0"/>
                        </a:moveTo>
                        <a:lnTo>
                          <a:pt x="78015" y="10038"/>
                        </a:lnTo>
                        <a:lnTo>
                          <a:pt x="37413" y="37415"/>
                        </a:lnTo>
                        <a:lnTo>
                          <a:pt x="10038" y="78020"/>
                        </a:lnTo>
                        <a:lnTo>
                          <a:pt x="0" y="127744"/>
                        </a:lnTo>
                        <a:lnTo>
                          <a:pt x="10038" y="177463"/>
                        </a:lnTo>
                        <a:lnTo>
                          <a:pt x="37413" y="218065"/>
                        </a:lnTo>
                        <a:lnTo>
                          <a:pt x="78015" y="245440"/>
                        </a:lnTo>
                        <a:lnTo>
                          <a:pt x="127734" y="255479"/>
                        </a:lnTo>
                        <a:lnTo>
                          <a:pt x="177458" y="245440"/>
                        </a:lnTo>
                        <a:lnTo>
                          <a:pt x="218064" y="218065"/>
                        </a:lnTo>
                        <a:lnTo>
                          <a:pt x="245440" y="177463"/>
                        </a:lnTo>
                        <a:lnTo>
                          <a:pt x="255479" y="127744"/>
                        </a:lnTo>
                        <a:lnTo>
                          <a:pt x="245440" y="78020"/>
                        </a:lnTo>
                        <a:lnTo>
                          <a:pt x="218064" y="37415"/>
                        </a:lnTo>
                        <a:lnTo>
                          <a:pt x="177458" y="10038"/>
                        </a:lnTo>
                        <a:lnTo>
                          <a:pt x="127734" y="0"/>
                        </a:lnTo>
                        <a:close/>
                      </a:path>
                    </a:pathLst>
                  </a:custGeom>
                  <a:solidFill>
                    <a:srgbClr val="EBB48F"/>
                  </a:solidFill>
                </p:spPr>
                <p:txBody>
                  <a:bodyPr wrap="square" lIns="0" tIns="0" rIns="0" bIns="0" rtlCol="0"/>
                  <a:lstStyle/>
                  <a:p>
                    <a:endParaRPr sz="662"/>
                  </a:p>
                </p:txBody>
              </p:sp>
              <p:sp>
                <p:nvSpPr>
                  <p:cNvPr id="57" name="object 43">
                    <a:extLst>
                      <a:ext uri="{FF2B5EF4-FFF2-40B4-BE49-F238E27FC236}">
                        <a16:creationId xmlns:a16="http://schemas.microsoft.com/office/drawing/2014/main" id="{ACEF44E9-2568-AC4C-AE09-9F407C30F4F4}"/>
                      </a:ext>
                    </a:extLst>
                  </p:cNvPr>
                  <p:cNvSpPr/>
                  <p:nvPr/>
                </p:nvSpPr>
                <p:spPr>
                  <a:xfrm>
                    <a:off x="6335062" y="6658079"/>
                    <a:ext cx="2710180" cy="3114417"/>
                  </a:xfrm>
                  <a:custGeom>
                    <a:avLst/>
                    <a:gdLst/>
                    <a:ahLst/>
                    <a:cxnLst/>
                    <a:rect l="l" t="t" r="r" b="b"/>
                    <a:pathLst>
                      <a:path w="2710179" h="3619500">
                        <a:moveTo>
                          <a:pt x="1919910" y="0"/>
                        </a:moveTo>
                        <a:lnTo>
                          <a:pt x="0" y="1045046"/>
                        </a:lnTo>
                        <a:lnTo>
                          <a:pt x="0" y="3619219"/>
                        </a:lnTo>
                        <a:lnTo>
                          <a:pt x="2709571" y="3619219"/>
                        </a:lnTo>
                        <a:lnTo>
                          <a:pt x="1919910" y="0"/>
                        </a:lnTo>
                        <a:close/>
                      </a:path>
                    </a:pathLst>
                  </a:custGeom>
                  <a:solidFill>
                    <a:srgbClr val="FFFFFF"/>
                  </a:solidFill>
                </p:spPr>
                <p:txBody>
                  <a:bodyPr wrap="square" lIns="0" tIns="0" rIns="0" bIns="0" rtlCol="0"/>
                  <a:lstStyle/>
                  <a:p>
                    <a:endParaRPr sz="662" dirty="0"/>
                  </a:p>
                </p:txBody>
              </p:sp>
              <p:sp>
                <p:nvSpPr>
                  <p:cNvPr id="56" name="object 42">
                    <a:extLst>
                      <a:ext uri="{FF2B5EF4-FFF2-40B4-BE49-F238E27FC236}">
                        <a16:creationId xmlns:a16="http://schemas.microsoft.com/office/drawing/2014/main" id="{A09BFCFC-4E83-F343-AA41-8D3DDD038C03}"/>
                      </a:ext>
                    </a:extLst>
                  </p:cNvPr>
                  <p:cNvSpPr/>
                  <p:nvPr/>
                </p:nvSpPr>
                <p:spPr>
                  <a:xfrm>
                    <a:off x="6748958" y="3560946"/>
                    <a:ext cx="1011555" cy="1244600"/>
                  </a:xfrm>
                  <a:custGeom>
                    <a:avLst/>
                    <a:gdLst/>
                    <a:ahLst/>
                    <a:cxnLst/>
                    <a:rect l="l" t="t" r="r" b="b"/>
                    <a:pathLst>
                      <a:path w="1011554" h="1244600">
                        <a:moveTo>
                          <a:pt x="931913" y="745985"/>
                        </a:moveTo>
                        <a:lnTo>
                          <a:pt x="896493"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08"/>
                        </a:lnTo>
                        <a:lnTo>
                          <a:pt x="310819" y="471462"/>
                        </a:lnTo>
                        <a:lnTo>
                          <a:pt x="259626" y="473062"/>
                        </a:lnTo>
                        <a:lnTo>
                          <a:pt x="211277" y="477824"/>
                        </a:lnTo>
                        <a:lnTo>
                          <a:pt x="166712" y="485940"/>
                        </a:lnTo>
                        <a:lnTo>
                          <a:pt x="126860" y="497636"/>
                        </a:lnTo>
                        <a:lnTo>
                          <a:pt x="65062" y="532587"/>
                        </a:lnTo>
                        <a:lnTo>
                          <a:pt x="39255" y="562648"/>
                        </a:lnTo>
                        <a:lnTo>
                          <a:pt x="20447" y="599059"/>
                        </a:lnTo>
                        <a:lnTo>
                          <a:pt x="8039" y="640588"/>
                        </a:lnTo>
                        <a:lnTo>
                          <a:pt x="1422" y="686054"/>
                        </a:lnTo>
                        <a:lnTo>
                          <a:pt x="0" y="734237"/>
                        </a:lnTo>
                        <a:lnTo>
                          <a:pt x="3162" y="783920"/>
                        </a:lnTo>
                        <a:lnTo>
                          <a:pt x="10299" y="833907"/>
                        </a:lnTo>
                        <a:lnTo>
                          <a:pt x="20815" y="882992"/>
                        </a:lnTo>
                        <a:lnTo>
                          <a:pt x="34086" y="929970"/>
                        </a:lnTo>
                        <a:lnTo>
                          <a:pt x="49517" y="973620"/>
                        </a:lnTo>
                        <a:lnTo>
                          <a:pt x="66497" y="1012748"/>
                        </a:lnTo>
                        <a:lnTo>
                          <a:pt x="102704" y="1072591"/>
                        </a:lnTo>
                        <a:lnTo>
                          <a:pt x="112737" y="1085405"/>
                        </a:lnTo>
                        <a:lnTo>
                          <a:pt x="136207" y="1115949"/>
                        </a:lnTo>
                        <a:lnTo>
                          <a:pt x="164261" y="1149946"/>
                        </a:lnTo>
                        <a:lnTo>
                          <a:pt x="196977" y="1183589"/>
                        </a:lnTo>
                        <a:lnTo>
                          <a:pt x="234454" y="1213091"/>
                        </a:lnTo>
                        <a:lnTo>
                          <a:pt x="276771" y="1234655"/>
                        </a:lnTo>
                        <a:lnTo>
                          <a:pt x="324015" y="1244511"/>
                        </a:lnTo>
                        <a:lnTo>
                          <a:pt x="349516" y="1243863"/>
                        </a:lnTo>
                        <a:lnTo>
                          <a:pt x="404304" y="1229029"/>
                        </a:lnTo>
                        <a:lnTo>
                          <a:pt x="464235" y="1193012"/>
                        </a:lnTo>
                        <a:lnTo>
                          <a:pt x="496163" y="1165860"/>
                        </a:lnTo>
                        <a:lnTo>
                          <a:pt x="529399" y="1132001"/>
                        </a:lnTo>
                        <a:lnTo>
                          <a:pt x="563968" y="1090942"/>
                        </a:lnTo>
                        <a:lnTo>
                          <a:pt x="599871" y="1042212"/>
                        </a:lnTo>
                        <a:lnTo>
                          <a:pt x="637133" y="985354"/>
                        </a:lnTo>
                        <a:lnTo>
                          <a:pt x="675754" y="919873"/>
                        </a:lnTo>
                        <a:lnTo>
                          <a:pt x="715733" y="845312"/>
                        </a:lnTo>
                        <a:lnTo>
                          <a:pt x="873429" y="791273"/>
                        </a:lnTo>
                        <a:lnTo>
                          <a:pt x="931913" y="745985"/>
                        </a:lnTo>
                        <a:close/>
                      </a:path>
                      <a:path w="1011554" h="1244600">
                        <a:moveTo>
                          <a:pt x="1011047" y="321284"/>
                        </a:moveTo>
                        <a:lnTo>
                          <a:pt x="928624" y="294449"/>
                        </a:lnTo>
                        <a:lnTo>
                          <a:pt x="866762" y="266661"/>
                        </a:lnTo>
                        <a:lnTo>
                          <a:pt x="827773" y="234429"/>
                        </a:lnTo>
                        <a:lnTo>
                          <a:pt x="802855" y="171932"/>
                        </a:lnTo>
                        <a:lnTo>
                          <a:pt x="792022" y="110642"/>
                        </a:lnTo>
                        <a:lnTo>
                          <a:pt x="775766" y="0"/>
                        </a:lnTo>
                        <a:lnTo>
                          <a:pt x="736511" y="106680"/>
                        </a:lnTo>
                        <a:lnTo>
                          <a:pt x="736511" y="463080"/>
                        </a:lnTo>
                        <a:lnTo>
                          <a:pt x="739559" y="474472"/>
                        </a:lnTo>
                        <a:lnTo>
                          <a:pt x="754532" y="496887"/>
                        </a:lnTo>
                        <a:lnTo>
                          <a:pt x="790206" y="512686"/>
                        </a:lnTo>
                        <a:lnTo>
                          <a:pt x="855383" y="504253"/>
                        </a:lnTo>
                        <a:lnTo>
                          <a:pt x="919962" y="481571"/>
                        </a:lnTo>
                        <a:lnTo>
                          <a:pt x="957694" y="454952"/>
                        </a:lnTo>
                        <a:lnTo>
                          <a:pt x="983195" y="407238"/>
                        </a:lnTo>
                        <a:lnTo>
                          <a:pt x="1011047" y="321284"/>
                        </a:lnTo>
                        <a:close/>
                      </a:path>
                    </a:pathLst>
                  </a:custGeom>
                  <a:solidFill>
                    <a:srgbClr val="124634"/>
                  </a:solidFill>
                </p:spPr>
                <p:txBody>
                  <a:bodyPr wrap="square" lIns="0" tIns="0" rIns="0" bIns="0" rtlCol="0"/>
                  <a:lstStyle/>
                  <a:p>
                    <a:endParaRPr sz="662"/>
                  </a:p>
                </p:txBody>
              </p:sp>
            </p:grpSp>
            <p:grpSp>
              <p:nvGrpSpPr>
                <p:cNvPr id="58" name="object 44">
                  <a:extLst>
                    <a:ext uri="{FF2B5EF4-FFF2-40B4-BE49-F238E27FC236}">
                      <a16:creationId xmlns:a16="http://schemas.microsoft.com/office/drawing/2014/main" id="{2DE3BAD9-CD3D-2145-8995-04D903BA9089}"/>
                    </a:ext>
                  </a:extLst>
                </p:cNvPr>
                <p:cNvGrpSpPr/>
                <p:nvPr/>
              </p:nvGrpSpPr>
              <p:grpSpPr>
                <a:xfrm>
                  <a:off x="7028833" y="3538799"/>
                  <a:ext cx="1300748" cy="898356"/>
                  <a:chOff x="11590361" y="5710082"/>
                  <a:chExt cx="2145030" cy="1481455"/>
                </a:xfrm>
              </p:grpSpPr>
              <p:sp>
                <p:nvSpPr>
                  <p:cNvPr id="59" name="object 45">
                    <a:extLst>
                      <a:ext uri="{FF2B5EF4-FFF2-40B4-BE49-F238E27FC236}">
                        <a16:creationId xmlns:a16="http://schemas.microsoft.com/office/drawing/2014/main" id="{FF56C15F-9140-014C-B6A7-7933E3FD0F29}"/>
                      </a:ext>
                    </a:extLst>
                  </p:cNvPr>
                  <p:cNvSpPr/>
                  <p:nvPr/>
                </p:nvSpPr>
                <p:spPr>
                  <a:xfrm>
                    <a:off x="11763399" y="5883120"/>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60" name="object 46">
                    <a:extLst>
                      <a:ext uri="{FF2B5EF4-FFF2-40B4-BE49-F238E27FC236}">
                        <a16:creationId xmlns:a16="http://schemas.microsoft.com/office/drawing/2014/main" id="{8ED8966E-9A7C-BA42-BACF-AC5D4D233550}"/>
                      </a:ext>
                    </a:extLst>
                  </p:cNvPr>
                  <p:cNvSpPr/>
                  <p:nvPr/>
                </p:nvSpPr>
                <p:spPr>
                  <a:xfrm>
                    <a:off x="11637074" y="5785684"/>
                    <a:ext cx="2056764" cy="1320165"/>
                  </a:xfrm>
                  <a:custGeom>
                    <a:avLst/>
                    <a:gdLst/>
                    <a:ahLst/>
                    <a:cxnLst/>
                    <a:rect l="l" t="t" r="r" b="b"/>
                    <a:pathLst>
                      <a:path w="2056765" h="1320165">
                        <a:moveTo>
                          <a:pt x="0" y="1319698"/>
                        </a:moveTo>
                        <a:lnTo>
                          <a:pt x="2056324" y="0"/>
                        </a:lnTo>
                      </a:path>
                    </a:pathLst>
                  </a:custGeom>
                  <a:ln w="83767">
                    <a:solidFill>
                      <a:srgbClr val="FFFFFF"/>
                    </a:solidFill>
                    <a:prstDash val="lgDash"/>
                  </a:ln>
                </p:spPr>
                <p:txBody>
                  <a:bodyPr wrap="square" lIns="0" tIns="0" rIns="0" bIns="0" rtlCol="0"/>
                  <a:lstStyle/>
                  <a:p>
                    <a:endParaRPr sz="662"/>
                  </a:p>
                </p:txBody>
              </p:sp>
            </p:grpSp>
            <p:grpSp>
              <p:nvGrpSpPr>
                <p:cNvPr id="69" name="object 56">
                  <a:extLst>
                    <a:ext uri="{FF2B5EF4-FFF2-40B4-BE49-F238E27FC236}">
                      <a16:creationId xmlns:a16="http://schemas.microsoft.com/office/drawing/2014/main" id="{68E8E208-1D3D-E745-835C-76B0ED31C221}"/>
                    </a:ext>
                  </a:extLst>
                </p:cNvPr>
                <p:cNvGrpSpPr/>
                <p:nvPr/>
              </p:nvGrpSpPr>
              <p:grpSpPr>
                <a:xfrm>
                  <a:off x="308312" y="2999174"/>
                  <a:ext cx="10878074" cy="2023129"/>
                  <a:chOff x="507724" y="4820200"/>
                  <a:chExt cx="17938750" cy="3336290"/>
                </a:xfrm>
              </p:grpSpPr>
              <p:sp>
                <p:nvSpPr>
                  <p:cNvPr id="70" name="object 57">
                    <a:extLst>
                      <a:ext uri="{FF2B5EF4-FFF2-40B4-BE49-F238E27FC236}">
                        <a16:creationId xmlns:a16="http://schemas.microsoft.com/office/drawing/2014/main" id="{0BF01DBD-AC67-D941-B560-93F156562D67}"/>
                      </a:ext>
                    </a:extLst>
                  </p:cNvPr>
                  <p:cNvSpPr/>
                  <p:nvPr/>
                </p:nvSpPr>
                <p:spPr>
                  <a:xfrm>
                    <a:off x="14575966" y="5883121"/>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71" name="object 58">
                    <a:extLst>
                      <a:ext uri="{FF2B5EF4-FFF2-40B4-BE49-F238E27FC236}">
                        <a16:creationId xmlns:a16="http://schemas.microsoft.com/office/drawing/2014/main" id="{AD4736E2-F3D1-DF45-8864-DFEEBFDBD0B8}"/>
                      </a:ext>
                    </a:extLst>
                  </p:cNvPr>
                  <p:cNvSpPr/>
                  <p:nvPr/>
                </p:nvSpPr>
                <p:spPr>
                  <a:xfrm>
                    <a:off x="14728306" y="6008577"/>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72" name="object 59">
                    <a:extLst>
                      <a:ext uri="{FF2B5EF4-FFF2-40B4-BE49-F238E27FC236}">
                        <a16:creationId xmlns:a16="http://schemas.microsoft.com/office/drawing/2014/main" id="{83954195-D246-C44D-91E8-7121D7CA2040}"/>
                      </a:ext>
                    </a:extLst>
                  </p:cNvPr>
                  <p:cNvSpPr/>
                  <p:nvPr/>
                </p:nvSpPr>
                <p:spPr>
                  <a:xfrm>
                    <a:off x="5275571" y="6804372"/>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73" name="object 60">
                    <a:extLst>
                      <a:ext uri="{FF2B5EF4-FFF2-40B4-BE49-F238E27FC236}">
                        <a16:creationId xmlns:a16="http://schemas.microsoft.com/office/drawing/2014/main" id="{EC7DDDFC-FF0E-8245-90A5-338B99635142}"/>
                      </a:ext>
                    </a:extLst>
                  </p:cNvPr>
                  <p:cNvSpPr/>
                  <p:nvPr/>
                </p:nvSpPr>
                <p:spPr>
                  <a:xfrm>
                    <a:off x="5178940" y="6869888"/>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74" name="object 61">
                    <a:extLst>
                      <a:ext uri="{FF2B5EF4-FFF2-40B4-BE49-F238E27FC236}">
                        <a16:creationId xmlns:a16="http://schemas.microsoft.com/office/drawing/2014/main" id="{662D145D-C81D-7C40-97D1-E29218316223}"/>
                      </a:ext>
                    </a:extLst>
                  </p:cNvPr>
                  <p:cNvSpPr/>
                  <p:nvPr/>
                </p:nvSpPr>
                <p:spPr>
                  <a:xfrm>
                    <a:off x="8445458" y="6658702"/>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75" name="object 62">
                    <a:extLst>
                      <a:ext uri="{FF2B5EF4-FFF2-40B4-BE49-F238E27FC236}">
                        <a16:creationId xmlns:a16="http://schemas.microsoft.com/office/drawing/2014/main" id="{F1FAB15D-06AC-D84F-A1CA-50F029149F77}"/>
                      </a:ext>
                    </a:extLst>
                  </p:cNvPr>
                  <p:cNvSpPr/>
                  <p:nvPr/>
                </p:nvSpPr>
                <p:spPr>
                  <a:xfrm>
                    <a:off x="8127762" y="6587400"/>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76" name="object 63">
                    <a:extLst>
                      <a:ext uri="{FF2B5EF4-FFF2-40B4-BE49-F238E27FC236}">
                        <a16:creationId xmlns:a16="http://schemas.microsoft.com/office/drawing/2014/main" id="{2B9BBBC3-52DD-6E4C-BBDB-D559212EAAFB}"/>
                      </a:ext>
                    </a:extLst>
                  </p:cNvPr>
                  <p:cNvSpPr/>
                  <p:nvPr/>
                </p:nvSpPr>
                <p:spPr>
                  <a:xfrm>
                    <a:off x="17105504" y="5097410"/>
                    <a:ext cx="1167765" cy="1772920"/>
                  </a:xfrm>
                  <a:custGeom>
                    <a:avLst/>
                    <a:gdLst/>
                    <a:ahLst/>
                    <a:cxnLst/>
                    <a:rect l="l" t="t" r="r" b="b"/>
                    <a:pathLst>
                      <a:path w="1167765" h="1772920">
                        <a:moveTo>
                          <a:pt x="0" y="1772480"/>
                        </a:moveTo>
                        <a:lnTo>
                          <a:pt x="1167472" y="0"/>
                        </a:lnTo>
                      </a:path>
                    </a:pathLst>
                  </a:custGeom>
                  <a:ln w="345539">
                    <a:solidFill>
                      <a:srgbClr val="124634"/>
                    </a:solidFill>
                  </a:ln>
                </p:spPr>
                <p:txBody>
                  <a:bodyPr wrap="square" lIns="0" tIns="0" rIns="0" bIns="0" rtlCol="0"/>
                  <a:lstStyle/>
                  <a:p>
                    <a:endParaRPr sz="662"/>
                  </a:p>
                </p:txBody>
              </p:sp>
              <p:sp>
                <p:nvSpPr>
                  <p:cNvPr id="77" name="object 64">
                    <a:extLst>
                      <a:ext uri="{FF2B5EF4-FFF2-40B4-BE49-F238E27FC236}">
                        <a16:creationId xmlns:a16="http://schemas.microsoft.com/office/drawing/2014/main" id="{B46D822A-396F-0C4F-942F-F39670B710C3}"/>
                      </a:ext>
                    </a:extLst>
                  </p:cNvPr>
                  <p:cNvSpPr/>
                  <p:nvPr/>
                </p:nvSpPr>
                <p:spPr>
                  <a:xfrm>
                    <a:off x="2437746" y="6607033"/>
                    <a:ext cx="1808480" cy="1260475"/>
                  </a:xfrm>
                  <a:custGeom>
                    <a:avLst/>
                    <a:gdLst/>
                    <a:ahLst/>
                    <a:cxnLst/>
                    <a:rect l="l" t="t" r="r" b="b"/>
                    <a:pathLst>
                      <a:path w="1808479" h="1260475">
                        <a:moveTo>
                          <a:pt x="0" y="0"/>
                        </a:moveTo>
                        <a:lnTo>
                          <a:pt x="1808311" y="1259919"/>
                        </a:lnTo>
                      </a:path>
                    </a:pathLst>
                  </a:custGeom>
                  <a:ln w="345539">
                    <a:solidFill>
                      <a:srgbClr val="124634"/>
                    </a:solidFill>
                  </a:ln>
                </p:spPr>
                <p:txBody>
                  <a:bodyPr wrap="square" lIns="0" tIns="0" rIns="0" bIns="0" rtlCol="0"/>
                  <a:lstStyle/>
                  <a:p>
                    <a:endParaRPr sz="662"/>
                  </a:p>
                </p:txBody>
              </p:sp>
              <p:sp>
                <p:nvSpPr>
                  <p:cNvPr id="78" name="object 65">
                    <a:extLst>
                      <a:ext uri="{FF2B5EF4-FFF2-40B4-BE49-F238E27FC236}">
                        <a16:creationId xmlns:a16="http://schemas.microsoft.com/office/drawing/2014/main" id="{3E40F592-1531-1D4A-BF3B-937692BC325A}"/>
                      </a:ext>
                    </a:extLst>
                  </p:cNvPr>
                  <p:cNvSpPr/>
                  <p:nvPr/>
                </p:nvSpPr>
                <p:spPr>
                  <a:xfrm>
                    <a:off x="2733795" y="6813302"/>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79" name="object 66">
                    <a:extLst>
                      <a:ext uri="{FF2B5EF4-FFF2-40B4-BE49-F238E27FC236}">
                        <a16:creationId xmlns:a16="http://schemas.microsoft.com/office/drawing/2014/main" id="{34747847-8A4B-DA43-8C79-9508216469FB}"/>
                      </a:ext>
                    </a:extLst>
                  </p:cNvPr>
                  <p:cNvSpPr/>
                  <p:nvPr/>
                </p:nvSpPr>
                <p:spPr>
                  <a:xfrm>
                    <a:off x="4284057" y="7893428"/>
                    <a:ext cx="64769" cy="45085"/>
                  </a:xfrm>
                  <a:custGeom>
                    <a:avLst/>
                    <a:gdLst/>
                    <a:ahLst/>
                    <a:cxnLst/>
                    <a:rect l="l" t="t" r="r" b="b"/>
                    <a:pathLst>
                      <a:path w="64770" h="45084">
                        <a:moveTo>
                          <a:pt x="0" y="0"/>
                        </a:moveTo>
                        <a:lnTo>
                          <a:pt x="64427" y="44888"/>
                        </a:lnTo>
                      </a:path>
                    </a:pathLst>
                  </a:custGeom>
                  <a:ln w="83767">
                    <a:solidFill>
                      <a:srgbClr val="FFFFFF"/>
                    </a:solidFill>
                  </a:ln>
                </p:spPr>
                <p:txBody>
                  <a:bodyPr wrap="square" lIns="0" tIns="0" rIns="0" bIns="0" rtlCol="0"/>
                  <a:lstStyle/>
                  <a:p>
                    <a:endParaRPr sz="662"/>
                  </a:p>
                </p:txBody>
              </p:sp>
              <p:sp>
                <p:nvSpPr>
                  <p:cNvPr id="80" name="object 67">
                    <a:extLst>
                      <a:ext uri="{FF2B5EF4-FFF2-40B4-BE49-F238E27FC236}">
                        <a16:creationId xmlns:a16="http://schemas.microsoft.com/office/drawing/2014/main" id="{5FEC2519-D4CC-264B-B5AD-1FBE970F2CEE}"/>
                      </a:ext>
                    </a:extLst>
                  </p:cNvPr>
                  <p:cNvSpPr/>
                  <p:nvPr/>
                </p:nvSpPr>
                <p:spPr>
                  <a:xfrm>
                    <a:off x="507724" y="4820200"/>
                    <a:ext cx="2573655" cy="2573655"/>
                  </a:xfrm>
                  <a:custGeom>
                    <a:avLst/>
                    <a:gdLst/>
                    <a:ahLst/>
                    <a:cxnLst/>
                    <a:rect l="l" t="t" r="r" b="b"/>
                    <a:pathLst>
                      <a:path w="2573655" h="2573654">
                        <a:moveTo>
                          <a:pt x="1286704" y="0"/>
                        </a:moveTo>
                        <a:lnTo>
                          <a:pt x="1238466" y="887"/>
                        </a:lnTo>
                        <a:lnTo>
                          <a:pt x="1190677" y="3529"/>
                        </a:lnTo>
                        <a:lnTo>
                          <a:pt x="1143366" y="7894"/>
                        </a:lnTo>
                        <a:lnTo>
                          <a:pt x="1096566" y="13951"/>
                        </a:lnTo>
                        <a:lnTo>
                          <a:pt x="1050308" y="21669"/>
                        </a:lnTo>
                        <a:lnTo>
                          <a:pt x="1004621" y="31017"/>
                        </a:lnTo>
                        <a:lnTo>
                          <a:pt x="959538" y="41964"/>
                        </a:lnTo>
                        <a:lnTo>
                          <a:pt x="915090" y="54478"/>
                        </a:lnTo>
                        <a:lnTo>
                          <a:pt x="871308" y="68529"/>
                        </a:lnTo>
                        <a:lnTo>
                          <a:pt x="828222" y="84086"/>
                        </a:lnTo>
                        <a:lnTo>
                          <a:pt x="785865" y="101117"/>
                        </a:lnTo>
                        <a:lnTo>
                          <a:pt x="744266" y="119591"/>
                        </a:lnTo>
                        <a:lnTo>
                          <a:pt x="703458" y="139477"/>
                        </a:lnTo>
                        <a:lnTo>
                          <a:pt x="663470" y="160745"/>
                        </a:lnTo>
                        <a:lnTo>
                          <a:pt x="624336" y="183362"/>
                        </a:lnTo>
                        <a:lnTo>
                          <a:pt x="586084" y="207299"/>
                        </a:lnTo>
                        <a:lnTo>
                          <a:pt x="548747" y="232523"/>
                        </a:lnTo>
                        <a:lnTo>
                          <a:pt x="512356" y="259003"/>
                        </a:lnTo>
                        <a:lnTo>
                          <a:pt x="476942" y="286710"/>
                        </a:lnTo>
                        <a:lnTo>
                          <a:pt x="442535" y="315611"/>
                        </a:lnTo>
                        <a:lnTo>
                          <a:pt x="409168" y="345675"/>
                        </a:lnTo>
                        <a:lnTo>
                          <a:pt x="376870" y="376872"/>
                        </a:lnTo>
                        <a:lnTo>
                          <a:pt x="345674" y="409169"/>
                        </a:lnTo>
                        <a:lnTo>
                          <a:pt x="315610" y="442537"/>
                        </a:lnTo>
                        <a:lnTo>
                          <a:pt x="286709" y="476944"/>
                        </a:lnTo>
                        <a:lnTo>
                          <a:pt x="259003" y="512358"/>
                        </a:lnTo>
                        <a:lnTo>
                          <a:pt x="232522" y="548750"/>
                        </a:lnTo>
                        <a:lnTo>
                          <a:pt x="207298" y="586087"/>
                        </a:lnTo>
                        <a:lnTo>
                          <a:pt x="183362" y="624339"/>
                        </a:lnTo>
                        <a:lnTo>
                          <a:pt x="160744" y="663474"/>
                        </a:lnTo>
                        <a:lnTo>
                          <a:pt x="139477" y="703461"/>
                        </a:lnTo>
                        <a:lnTo>
                          <a:pt x="119591" y="744270"/>
                        </a:lnTo>
                        <a:lnTo>
                          <a:pt x="101117" y="785869"/>
                        </a:lnTo>
                        <a:lnTo>
                          <a:pt x="84086" y="828227"/>
                        </a:lnTo>
                        <a:lnTo>
                          <a:pt x="68529" y="871313"/>
                        </a:lnTo>
                        <a:lnTo>
                          <a:pt x="54478" y="915096"/>
                        </a:lnTo>
                        <a:lnTo>
                          <a:pt x="41964" y="959545"/>
                        </a:lnTo>
                        <a:lnTo>
                          <a:pt x="31017" y="1004628"/>
                        </a:lnTo>
                        <a:lnTo>
                          <a:pt x="21669" y="1050315"/>
                        </a:lnTo>
                        <a:lnTo>
                          <a:pt x="13951" y="1096574"/>
                        </a:lnTo>
                        <a:lnTo>
                          <a:pt x="7894" y="1143375"/>
                        </a:lnTo>
                        <a:lnTo>
                          <a:pt x="3529" y="1190686"/>
                        </a:lnTo>
                        <a:lnTo>
                          <a:pt x="887" y="1238476"/>
                        </a:lnTo>
                        <a:lnTo>
                          <a:pt x="0" y="1286714"/>
                        </a:lnTo>
                        <a:lnTo>
                          <a:pt x="887" y="1334952"/>
                        </a:lnTo>
                        <a:lnTo>
                          <a:pt x="3529" y="1382741"/>
                        </a:lnTo>
                        <a:lnTo>
                          <a:pt x="7894" y="1430052"/>
                        </a:lnTo>
                        <a:lnTo>
                          <a:pt x="13951" y="1476852"/>
                        </a:lnTo>
                        <a:lnTo>
                          <a:pt x="21669" y="1523110"/>
                        </a:lnTo>
                        <a:lnTo>
                          <a:pt x="31017" y="1568797"/>
                        </a:lnTo>
                        <a:lnTo>
                          <a:pt x="41964" y="1613880"/>
                        </a:lnTo>
                        <a:lnTo>
                          <a:pt x="54478" y="1658328"/>
                        </a:lnTo>
                        <a:lnTo>
                          <a:pt x="68529" y="1702110"/>
                        </a:lnTo>
                        <a:lnTo>
                          <a:pt x="84086" y="1745196"/>
                        </a:lnTo>
                        <a:lnTo>
                          <a:pt x="101117" y="1787553"/>
                        </a:lnTo>
                        <a:lnTo>
                          <a:pt x="119591" y="1829152"/>
                        </a:lnTo>
                        <a:lnTo>
                          <a:pt x="139477" y="1869960"/>
                        </a:lnTo>
                        <a:lnTo>
                          <a:pt x="160744" y="1909948"/>
                        </a:lnTo>
                        <a:lnTo>
                          <a:pt x="183362" y="1949082"/>
                        </a:lnTo>
                        <a:lnTo>
                          <a:pt x="207298" y="1987334"/>
                        </a:lnTo>
                        <a:lnTo>
                          <a:pt x="232522" y="2024671"/>
                        </a:lnTo>
                        <a:lnTo>
                          <a:pt x="259003" y="2061062"/>
                        </a:lnTo>
                        <a:lnTo>
                          <a:pt x="286709" y="2096476"/>
                        </a:lnTo>
                        <a:lnTo>
                          <a:pt x="315610" y="2130883"/>
                        </a:lnTo>
                        <a:lnTo>
                          <a:pt x="345674" y="2164250"/>
                        </a:lnTo>
                        <a:lnTo>
                          <a:pt x="376870" y="2196548"/>
                        </a:lnTo>
                        <a:lnTo>
                          <a:pt x="409168" y="2227744"/>
                        </a:lnTo>
                        <a:lnTo>
                          <a:pt x="442535" y="2257808"/>
                        </a:lnTo>
                        <a:lnTo>
                          <a:pt x="476942" y="2286709"/>
                        </a:lnTo>
                        <a:lnTo>
                          <a:pt x="512356" y="2314415"/>
                        </a:lnTo>
                        <a:lnTo>
                          <a:pt x="548747" y="2340896"/>
                        </a:lnTo>
                        <a:lnTo>
                          <a:pt x="586084" y="2366120"/>
                        </a:lnTo>
                        <a:lnTo>
                          <a:pt x="624336" y="2390056"/>
                        </a:lnTo>
                        <a:lnTo>
                          <a:pt x="663470" y="2412674"/>
                        </a:lnTo>
                        <a:lnTo>
                          <a:pt x="703458" y="2433941"/>
                        </a:lnTo>
                        <a:lnTo>
                          <a:pt x="744266" y="2453827"/>
                        </a:lnTo>
                        <a:lnTo>
                          <a:pt x="785865" y="2472302"/>
                        </a:lnTo>
                        <a:lnTo>
                          <a:pt x="828222" y="2489332"/>
                        </a:lnTo>
                        <a:lnTo>
                          <a:pt x="871308" y="2504889"/>
                        </a:lnTo>
                        <a:lnTo>
                          <a:pt x="915090" y="2518940"/>
                        </a:lnTo>
                        <a:lnTo>
                          <a:pt x="959538" y="2531454"/>
                        </a:lnTo>
                        <a:lnTo>
                          <a:pt x="1004621" y="2542401"/>
                        </a:lnTo>
                        <a:lnTo>
                          <a:pt x="1050308" y="2551749"/>
                        </a:lnTo>
                        <a:lnTo>
                          <a:pt x="1096566" y="2559467"/>
                        </a:lnTo>
                        <a:lnTo>
                          <a:pt x="1143366" y="2565524"/>
                        </a:lnTo>
                        <a:lnTo>
                          <a:pt x="1190677"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2" y="2518940"/>
                        </a:lnTo>
                        <a:lnTo>
                          <a:pt x="1702105" y="2504889"/>
                        </a:lnTo>
                        <a:lnTo>
                          <a:pt x="1745191" y="2489332"/>
                        </a:lnTo>
                        <a:lnTo>
                          <a:pt x="1787549" y="2472302"/>
                        </a:lnTo>
                        <a:lnTo>
                          <a:pt x="1829148" y="2453827"/>
                        </a:lnTo>
                        <a:lnTo>
                          <a:pt x="1869957" y="2433941"/>
                        </a:lnTo>
                        <a:lnTo>
                          <a:pt x="1909944" y="2412674"/>
                        </a:lnTo>
                        <a:lnTo>
                          <a:pt x="1949079" y="2390056"/>
                        </a:lnTo>
                        <a:lnTo>
                          <a:pt x="1987331" y="2366120"/>
                        </a:lnTo>
                        <a:lnTo>
                          <a:pt x="2024668" y="2340896"/>
                        </a:lnTo>
                        <a:lnTo>
                          <a:pt x="2061060" y="2314415"/>
                        </a:lnTo>
                        <a:lnTo>
                          <a:pt x="2096474" y="2286709"/>
                        </a:lnTo>
                        <a:lnTo>
                          <a:pt x="2130881" y="2257808"/>
                        </a:lnTo>
                        <a:lnTo>
                          <a:pt x="2164249" y="2227744"/>
                        </a:lnTo>
                        <a:lnTo>
                          <a:pt x="2196546" y="2196548"/>
                        </a:lnTo>
                        <a:lnTo>
                          <a:pt x="2227743" y="2164250"/>
                        </a:lnTo>
                        <a:lnTo>
                          <a:pt x="2257807" y="2130883"/>
                        </a:lnTo>
                        <a:lnTo>
                          <a:pt x="2286708" y="2096476"/>
                        </a:lnTo>
                        <a:lnTo>
                          <a:pt x="2314415" y="2061062"/>
                        </a:lnTo>
                        <a:lnTo>
                          <a:pt x="2340895" y="2024671"/>
                        </a:lnTo>
                        <a:lnTo>
                          <a:pt x="2366119" y="1987334"/>
                        </a:lnTo>
                        <a:lnTo>
                          <a:pt x="2390056" y="1949082"/>
                        </a:lnTo>
                        <a:lnTo>
                          <a:pt x="2412673" y="1909948"/>
                        </a:lnTo>
                        <a:lnTo>
                          <a:pt x="2433941" y="1869960"/>
                        </a:lnTo>
                        <a:lnTo>
                          <a:pt x="2453827" y="1829152"/>
                        </a:lnTo>
                        <a:lnTo>
                          <a:pt x="2472301" y="1787553"/>
                        </a:lnTo>
                        <a:lnTo>
                          <a:pt x="2489332" y="1745196"/>
                        </a:lnTo>
                        <a:lnTo>
                          <a:pt x="2504889" y="1702110"/>
                        </a:lnTo>
                        <a:lnTo>
                          <a:pt x="2518940" y="1658328"/>
                        </a:lnTo>
                        <a:lnTo>
                          <a:pt x="2531454" y="1613880"/>
                        </a:lnTo>
                        <a:lnTo>
                          <a:pt x="2542401" y="1568797"/>
                        </a:lnTo>
                        <a:lnTo>
                          <a:pt x="2551749" y="1523110"/>
                        </a:lnTo>
                        <a:lnTo>
                          <a:pt x="2559467" y="1476852"/>
                        </a:lnTo>
                        <a:lnTo>
                          <a:pt x="2565524" y="1430052"/>
                        </a:lnTo>
                        <a:lnTo>
                          <a:pt x="2569889" y="1382741"/>
                        </a:lnTo>
                        <a:lnTo>
                          <a:pt x="2572531" y="1334952"/>
                        </a:lnTo>
                        <a:lnTo>
                          <a:pt x="2573419" y="1286714"/>
                        </a:lnTo>
                        <a:lnTo>
                          <a:pt x="2572531" y="1238476"/>
                        </a:lnTo>
                        <a:lnTo>
                          <a:pt x="2569889" y="1190686"/>
                        </a:lnTo>
                        <a:lnTo>
                          <a:pt x="2565524" y="1143375"/>
                        </a:lnTo>
                        <a:lnTo>
                          <a:pt x="2559467" y="1096574"/>
                        </a:lnTo>
                        <a:lnTo>
                          <a:pt x="2551749" y="1050315"/>
                        </a:lnTo>
                        <a:lnTo>
                          <a:pt x="2542401" y="1004628"/>
                        </a:lnTo>
                        <a:lnTo>
                          <a:pt x="2531454" y="959545"/>
                        </a:lnTo>
                        <a:lnTo>
                          <a:pt x="2518940" y="915096"/>
                        </a:lnTo>
                        <a:lnTo>
                          <a:pt x="2504889" y="871313"/>
                        </a:lnTo>
                        <a:lnTo>
                          <a:pt x="2489332" y="828227"/>
                        </a:lnTo>
                        <a:lnTo>
                          <a:pt x="2472301" y="785869"/>
                        </a:lnTo>
                        <a:lnTo>
                          <a:pt x="2453827" y="744270"/>
                        </a:lnTo>
                        <a:lnTo>
                          <a:pt x="2433941" y="703461"/>
                        </a:lnTo>
                        <a:lnTo>
                          <a:pt x="2412673" y="663474"/>
                        </a:lnTo>
                        <a:lnTo>
                          <a:pt x="2390056" y="624339"/>
                        </a:lnTo>
                        <a:lnTo>
                          <a:pt x="2366119" y="586087"/>
                        </a:lnTo>
                        <a:lnTo>
                          <a:pt x="2340895" y="548750"/>
                        </a:lnTo>
                        <a:lnTo>
                          <a:pt x="2314415" y="512358"/>
                        </a:lnTo>
                        <a:lnTo>
                          <a:pt x="2286708" y="476944"/>
                        </a:lnTo>
                        <a:lnTo>
                          <a:pt x="2257807" y="442537"/>
                        </a:lnTo>
                        <a:lnTo>
                          <a:pt x="2227743" y="409169"/>
                        </a:lnTo>
                        <a:lnTo>
                          <a:pt x="2196546" y="376872"/>
                        </a:lnTo>
                        <a:lnTo>
                          <a:pt x="2164249" y="345675"/>
                        </a:lnTo>
                        <a:lnTo>
                          <a:pt x="2130881" y="315611"/>
                        </a:lnTo>
                        <a:lnTo>
                          <a:pt x="2096474" y="286710"/>
                        </a:lnTo>
                        <a:lnTo>
                          <a:pt x="2061060" y="259003"/>
                        </a:lnTo>
                        <a:lnTo>
                          <a:pt x="2024668" y="232523"/>
                        </a:lnTo>
                        <a:lnTo>
                          <a:pt x="1987331" y="207299"/>
                        </a:lnTo>
                        <a:lnTo>
                          <a:pt x="1949079" y="183362"/>
                        </a:lnTo>
                        <a:lnTo>
                          <a:pt x="1909944" y="160745"/>
                        </a:lnTo>
                        <a:lnTo>
                          <a:pt x="1869957" y="139477"/>
                        </a:lnTo>
                        <a:lnTo>
                          <a:pt x="1829148" y="119591"/>
                        </a:lnTo>
                        <a:lnTo>
                          <a:pt x="1787549" y="101117"/>
                        </a:lnTo>
                        <a:lnTo>
                          <a:pt x="1745191" y="84086"/>
                        </a:lnTo>
                        <a:lnTo>
                          <a:pt x="1702105" y="68529"/>
                        </a:lnTo>
                        <a:lnTo>
                          <a:pt x="1658322"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dirty="0"/>
                  </a:p>
                </p:txBody>
              </p:sp>
            </p:grpSp>
            <p:sp>
              <p:nvSpPr>
                <p:cNvPr id="82" name="object 69">
                  <a:extLst>
                    <a:ext uri="{FF2B5EF4-FFF2-40B4-BE49-F238E27FC236}">
                      <a16:creationId xmlns:a16="http://schemas.microsoft.com/office/drawing/2014/main" id="{F037652E-63B5-7E45-BB23-32221FC932C8}"/>
                    </a:ext>
                  </a:extLst>
                </p:cNvPr>
                <p:cNvSpPr/>
                <p:nvPr/>
              </p:nvSpPr>
              <p:spPr>
                <a:xfrm>
                  <a:off x="4272008" y="3428473"/>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2"/>
                      </a:lnTo>
                      <a:lnTo>
                        <a:pt x="29714" y="1146657"/>
                      </a:lnTo>
                      <a:lnTo>
                        <a:pt x="42433" y="1190190"/>
                      </a:lnTo>
                      <a:lnTo>
                        <a:pt x="57272" y="1232816"/>
                      </a:lnTo>
                      <a:lnTo>
                        <a:pt x="74171" y="1274476"/>
                      </a:lnTo>
                      <a:lnTo>
                        <a:pt x="93073" y="1315113"/>
                      </a:lnTo>
                      <a:lnTo>
                        <a:pt x="113916" y="1354669"/>
                      </a:lnTo>
                      <a:lnTo>
                        <a:pt x="136643" y="1393086"/>
                      </a:lnTo>
                      <a:lnTo>
                        <a:pt x="161193" y="1430307"/>
                      </a:lnTo>
                      <a:lnTo>
                        <a:pt x="187508" y="1466275"/>
                      </a:lnTo>
                      <a:lnTo>
                        <a:pt x="215528" y="1500931"/>
                      </a:lnTo>
                      <a:lnTo>
                        <a:pt x="245193" y="1534217"/>
                      </a:lnTo>
                      <a:lnTo>
                        <a:pt x="276445" y="1566077"/>
                      </a:lnTo>
                      <a:lnTo>
                        <a:pt x="309224" y="1596453"/>
                      </a:lnTo>
                      <a:lnTo>
                        <a:pt x="343471" y="1625287"/>
                      </a:lnTo>
                      <a:lnTo>
                        <a:pt x="379127" y="1652521"/>
                      </a:lnTo>
                      <a:lnTo>
                        <a:pt x="416132" y="1678098"/>
                      </a:lnTo>
                      <a:lnTo>
                        <a:pt x="454427" y="1701960"/>
                      </a:lnTo>
                      <a:lnTo>
                        <a:pt x="493952" y="1724049"/>
                      </a:lnTo>
                      <a:lnTo>
                        <a:pt x="534649" y="1744308"/>
                      </a:lnTo>
                      <a:lnTo>
                        <a:pt x="576458" y="1762679"/>
                      </a:lnTo>
                      <a:lnTo>
                        <a:pt x="619319" y="1779105"/>
                      </a:lnTo>
                      <a:lnTo>
                        <a:pt x="663174" y="1793528"/>
                      </a:lnTo>
                      <a:lnTo>
                        <a:pt x="707963" y="1805890"/>
                      </a:lnTo>
                      <a:lnTo>
                        <a:pt x="753627" y="1816133"/>
                      </a:lnTo>
                      <a:lnTo>
                        <a:pt x="800107" y="1824201"/>
                      </a:lnTo>
                      <a:lnTo>
                        <a:pt x="847342" y="1830035"/>
                      </a:lnTo>
                      <a:lnTo>
                        <a:pt x="895275" y="1833577"/>
                      </a:lnTo>
                      <a:lnTo>
                        <a:pt x="943845" y="1834771"/>
                      </a:lnTo>
                      <a:lnTo>
                        <a:pt x="992417" y="1833577"/>
                      </a:lnTo>
                      <a:lnTo>
                        <a:pt x="1040352" y="1830035"/>
                      </a:lnTo>
                      <a:lnTo>
                        <a:pt x="1087589" y="1824201"/>
                      </a:lnTo>
                      <a:lnTo>
                        <a:pt x="1134070" y="1816133"/>
                      </a:lnTo>
                      <a:lnTo>
                        <a:pt x="1179735" y="1805890"/>
                      </a:lnTo>
                      <a:lnTo>
                        <a:pt x="1224526" y="1793528"/>
                      </a:lnTo>
                      <a:lnTo>
                        <a:pt x="1268382" y="1779105"/>
                      </a:lnTo>
                      <a:lnTo>
                        <a:pt x="1311245" y="1762679"/>
                      </a:lnTo>
                      <a:lnTo>
                        <a:pt x="1353055" y="1744308"/>
                      </a:lnTo>
                      <a:lnTo>
                        <a:pt x="1393752" y="1724049"/>
                      </a:lnTo>
                      <a:lnTo>
                        <a:pt x="1433279" y="1701960"/>
                      </a:lnTo>
                      <a:lnTo>
                        <a:pt x="1471574" y="1678098"/>
                      </a:lnTo>
                      <a:lnTo>
                        <a:pt x="1508580" y="1652521"/>
                      </a:lnTo>
                      <a:lnTo>
                        <a:pt x="1544236" y="1625287"/>
                      </a:lnTo>
                      <a:lnTo>
                        <a:pt x="1578484" y="1596453"/>
                      </a:lnTo>
                      <a:lnTo>
                        <a:pt x="1611263" y="1566077"/>
                      </a:lnTo>
                      <a:lnTo>
                        <a:pt x="1642516" y="1534217"/>
                      </a:lnTo>
                      <a:lnTo>
                        <a:pt x="1672182" y="1500931"/>
                      </a:lnTo>
                      <a:lnTo>
                        <a:pt x="1700202" y="1466275"/>
                      </a:lnTo>
                      <a:lnTo>
                        <a:pt x="1726517" y="1430307"/>
                      </a:lnTo>
                      <a:lnTo>
                        <a:pt x="1751067" y="1393086"/>
                      </a:lnTo>
                      <a:lnTo>
                        <a:pt x="1773794" y="1354669"/>
                      </a:lnTo>
                      <a:lnTo>
                        <a:pt x="1794638" y="1315113"/>
                      </a:lnTo>
                      <a:lnTo>
                        <a:pt x="1813539"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39" y="560294"/>
                      </a:lnTo>
                      <a:lnTo>
                        <a:pt x="1794638" y="519657"/>
                      </a:lnTo>
                      <a:lnTo>
                        <a:pt x="1773794" y="480102"/>
                      </a:lnTo>
                      <a:lnTo>
                        <a:pt x="1751067" y="441684"/>
                      </a:lnTo>
                      <a:lnTo>
                        <a:pt x="1726517" y="404463"/>
                      </a:lnTo>
                      <a:lnTo>
                        <a:pt x="1700202" y="368496"/>
                      </a:lnTo>
                      <a:lnTo>
                        <a:pt x="1672182" y="333840"/>
                      </a:lnTo>
                      <a:lnTo>
                        <a:pt x="1642516" y="300553"/>
                      </a:lnTo>
                      <a:lnTo>
                        <a:pt x="1611263" y="268693"/>
                      </a:lnTo>
                      <a:lnTo>
                        <a:pt x="1578484" y="238317"/>
                      </a:lnTo>
                      <a:lnTo>
                        <a:pt x="1544236" y="209484"/>
                      </a:lnTo>
                      <a:lnTo>
                        <a:pt x="1508580" y="182249"/>
                      </a:lnTo>
                      <a:lnTo>
                        <a:pt x="1471574" y="156673"/>
                      </a:lnTo>
                      <a:lnTo>
                        <a:pt x="1433279" y="132811"/>
                      </a:lnTo>
                      <a:lnTo>
                        <a:pt x="1393752" y="110722"/>
                      </a:lnTo>
                      <a:lnTo>
                        <a:pt x="1353055" y="90462"/>
                      </a:lnTo>
                      <a:lnTo>
                        <a:pt x="1311245" y="72091"/>
                      </a:lnTo>
                      <a:lnTo>
                        <a:pt x="1268382" y="55665"/>
                      </a:lnTo>
                      <a:lnTo>
                        <a:pt x="1224526" y="41243"/>
                      </a:lnTo>
                      <a:lnTo>
                        <a:pt x="1179735" y="28881"/>
                      </a:lnTo>
                      <a:lnTo>
                        <a:pt x="1134070" y="18637"/>
                      </a:lnTo>
                      <a:lnTo>
                        <a:pt x="1087589" y="10570"/>
                      </a:lnTo>
                      <a:lnTo>
                        <a:pt x="1040352" y="4736"/>
                      </a:lnTo>
                      <a:lnTo>
                        <a:pt x="992417" y="1193"/>
                      </a:lnTo>
                      <a:lnTo>
                        <a:pt x="943845" y="0"/>
                      </a:lnTo>
                      <a:close/>
                    </a:path>
                  </a:pathLst>
                </a:custGeom>
                <a:solidFill>
                  <a:srgbClr val="EC7C30"/>
                </a:solidFill>
              </p:spPr>
              <p:txBody>
                <a:bodyPr wrap="square" lIns="0" tIns="0" rIns="0" bIns="0" rtlCol="0"/>
                <a:lstStyle/>
                <a:p>
                  <a:endParaRPr sz="662"/>
                </a:p>
              </p:txBody>
            </p:sp>
            <p:sp>
              <p:nvSpPr>
                <p:cNvPr id="84" name="object 71">
                  <a:extLst>
                    <a:ext uri="{FF2B5EF4-FFF2-40B4-BE49-F238E27FC236}">
                      <a16:creationId xmlns:a16="http://schemas.microsoft.com/office/drawing/2014/main" id="{426B4FFF-DB85-6A4C-A852-0916DE7B635F}"/>
                    </a:ext>
                  </a:extLst>
                </p:cNvPr>
                <p:cNvSpPr/>
                <p:nvPr/>
              </p:nvSpPr>
              <p:spPr>
                <a:xfrm>
                  <a:off x="7922044" y="2831880"/>
                  <a:ext cx="1232592" cy="1232592"/>
                </a:xfrm>
                <a:custGeom>
                  <a:avLst/>
                  <a:gdLst/>
                  <a:ahLst/>
                  <a:cxnLst/>
                  <a:rect l="l" t="t" r="r" b="b"/>
                  <a:pathLst>
                    <a:path w="2032634" h="2032634">
                      <a:moveTo>
                        <a:pt x="1016126" y="0"/>
                      </a:moveTo>
                      <a:lnTo>
                        <a:pt x="968291" y="1105"/>
                      </a:lnTo>
                      <a:lnTo>
                        <a:pt x="921026" y="4391"/>
                      </a:lnTo>
                      <a:lnTo>
                        <a:pt x="874380" y="9807"/>
                      </a:lnTo>
                      <a:lnTo>
                        <a:pt x="828399" y="17305"/>
                      </a:lnTo>
                      <a:lnTo>
                        <a:pt x="783135" y="26836"/>
                      </a:lnTo>
                      <a:lnTo>
                        <a:pt x="738635" y="38351"/>
                      </a:lnTo>
                      <a:lnTo>
                        <a:pt x="694949" y="51802"/>
                      </a:lnTo>
                      <a:lnTo>
                        <a:pt x="652124" y="67139"/>
                      </a:lnTo>
                      <a:lnTo>
                        <a:pt x="610210" y="84314"/>
                      </a:lnTo>
                      <a:lnTo>
                        <a:pt x="569256" y="103279"/>
                      </a:lnTo>
                      <a:lnTo>
                        <a:pt x="529311" y="123983"/>
                      </a:lnTo>
                      <a:lnTo>
                        <a:pt x="490422" y="146379"/>
                      </a:lnTo>
                      <a:lnTo>
                        <a:pt x="452640" y="170418"/>
                      </a:lnTo>
                      <a:lnTo>
                        <a:pt x="416012" y="196051"/>
                      </a:lnTo>
                      <a:lnTo>
                        <a:pt x="380588" y="223229"/>
                      </a:lnTo>
                      <a:lnTo>
                        <a:pt x="346416" y="251903"/>
                      </a:lnTo>
                      <a:lnTo>
                        <a:pt x="313546" y="282025"/>
                      </a:lnTo>
                      <a:lnTo>
                        <a:pt x="282025" y="313546"/>
                      </a:lnTo>
                      <a:lnTo>
                        <a:pt x="251903" y="346416"/>
                      </a:lnTo>
                      <a:lnTo>
                        <a:pt x="223229" y="380588"/>
                      </a:lnTo>
                      <a:lnTo>
                        <a:pt x="196051" y="416012"/>
                      </a:lnTo>
                      <a:lnTo>
                        <a:pt x="170418" y="452640"/>
                      </a:lnTo>
                      <a:lnTo>
                        <a:pt x="146379" y="490422"/>
                      </a:lnTo>
                      <a:lnTo>
                        <a:pt x="123983" y="529311"/>
                      </a:lnTo>
                      <a:lnTo>
                        <a:pt x="103279" y="569256"/>
                      </a:lnTo>
                      <a:lnTo>
                        <a:pt x="84314" y="610210"/>
                      </a:lnTo>
                      <a:lnTo>
                        <a:pt x="67139" y="652124"/>
                      </a:lnTo>
                      <a:lnTo>
                        <a:pt x="51802" y="694949"/>
                      </a:lnTo>
                      <a:lnTo>
                        <a:pt x="38351" y="738635"/>
                      </a:lnTo>
                      <a:lnTo>
                        <a:pt x="26836" y="783135"/>
                      </a:lnTo>
                      <a:lnTo>
                        <a:pt x="17305" y="828399"/>
                      </a:lnTo>
                      <a:lnTo>
                        <a:pt x="9807" y="874380"/>
                      </a:lnTo>
                      <a:lnTo>
                        <a:pt x="4391" y="921026"/>
                      </a:lnTo>
                      <a:lnTo>
                        <a:pt x="1105" y="968291"/>
                      </a:lnTo>
                      <a:lnTo>
                        <a:pt x="0" y="1016126"/>
                      </a:lnTo>
                      <a:lnTo>
                        <a:pt x="1105" y="1063959"/>
                      </a:lnTo>
                      <a:lnTo>
                        <a:pt x="4391" y="1111223"/>
                      </a:lnTo>
                      <a:lnTo>
                        <a:pt x="9807" y="1157869"/>
                      </a:lnTo>
                      <a:lnTo>
                        <a:pt x="17305" y="1203849"/>
                      </a:lnTo>
                      <a:lnTo>
                        <a:pt x="26836" y="1249112"/>
                      </a:lnTo>
                      <a:lnTo>
                        <a:pt x="38351" y="1293611"/>
                      </a:lnTo>
                      <a:lnTo>
                        <a:pt x="51802" y="1337298"/>
                      </a:lnTo>
                      <a:lnTo>
                        <a:pt x="67139" y="1380122"/>
                      </a:lnTo>
                      <a:lnTo>
                        <a:pt x="84314" y="1422035"/>
                      </a:lnTo>
                      <a:lnTo>
                        <a:pt x="103279" y="1462988"/>
                      </a:lnTo>
                      <a:lnTo>
                        <a:pt x="123983" y="1502934"/>
                      </a:lnTo>
                      <a:lnTo>
                        <a:pt x="146379" y="1541822"/>
                      </a:lnTo>
                      <a:lnTo>
                        <a:pt x="170418" y="1579604"/>
                      </a:lnTo>
                      <a:lnTo>
                        <a:pt x="196051" y="1616231"/>
                      </a:lnTo>
                      <a:lnTo>
                        <a:pt x="223229" y="1651655"/>
                      </a:lnTo>
                      <a:lnTo>
                        <a:pt x="251903" y="1685826"/>
                      </a:lnTo>
                      <a:lnTo>
                        <a:pt x="282025" y="1718697"/>
                      </a:lnTo>
                      <a:lnTo>
                        <a:pt x="313546" y="1750217"/>
                      </a:lnTo>
                      <a:lnTo>
                        <a:pt x="346416" y="1780339"/>
                      </a:lnTo>
                      <a:lnTo>
                        <a:pt x="380588" y="1809013"/>
                      </a:lnTo>
                      <a:lnTo>
                        <a:pt x="416012" y="1836190"/>
                      </a:lnTo>
                      <a:lnTo>
                        <a:pt x="452640" y="1861823"/>
                      </a:lnTo>
                      <a:lnTo>
                        <a:pt x="490422" y="1885862"/>
                      </a:lnTo>
                      <a:lnTo>
                        <a:pt x="529311" y="1908258"/>
                      </a:lnTo>
                      <a:lnTo>
                        <a:pt x="569256" y="1928962"/>
                      </a:lnTo>
                      <a:lnTo>
                        <a:pt x="610210" y="1947927"/>
                      </a:lnTo>
                      <a:lnTo>
                        <a:pt x="652124" y="1965102"/>
                      </a:lnTo>
                      <a:lnTo>
                        <a:pt x="694949" y="1980439"/>
                      </a:lnTo>
                      <a:lnTo>
                        <a:pt x="738635" y="1993890"/>
                      </a:lnTo>
                      <a:lnTo>
                        <a:pt x="783135" y="2005405"/>
                      </a:lnTo>
                      <a:lnTo>
                        <a:pt x="828399" y="2014936"/>
                      </a:lnTo>
                      <a:lnTo>
                        <a:pt x="874380" y="2022434"/>
                      </a:lnTo>
                      <a:lnTo>
                        <a:pt x="921026" y="2027850"/>
                      </a:lnTo>
                      <a:lnTo>
                        <a:pt x="968291" y="2031135"/>
                      </a:lnTo>
                      <a:lnTo>
                        <a:pt x="1016126" y="2032241"/>
                      </a:lnTo>
                      <a:lnTo>
                        <a:pt x="1063959" y="2031135"/>
                      </a:lnTo>
                      <a:lnTo>
                        <a:pt x="1111223" y="2027850"/>
                      </a:lnTo>
                      <a:lnTo>
                        <a:pt x="1157870" y="2022434"/>
                      </a:lnTo>
                      <a:lnTo>
                        <a:pt x="1203849" y="2014936"/>
                      </a:lnTo>
                      <a:lnTo>
                        <a:pt x="1249113" y="2005405"/>
                      </a:lnTo>
                      <a:lnTo>
                        <a:pt x="1293612" y="1993890"/>
                      </a:lnTo>
                      <a:lnTo>
                        <a:pt x="1337299" y="1980439"/>
                      </a:lnTo>
                      <a:lnTo>
                        <a:pt x="1380123" y="1965102"/>
                      </a:lnTo>
                      <a:lnTo>
                        <a:pt x="1422036" y="1947927"/>
                      </a:lnTo>
                      <a:lnTo>
                        <a:pt x="1462990" y="1928962"/>
                      </a:lnTo>
                      <a:lnTo>
                        <a:pt x="1502936" y="1908258"/>
                      </a:lnTo>
                      <a:lnTo>
                        <a:pt x="1541825" y="1885862"/>
                      </a:lnTo>
                      <a:lnTo>
                        <a:pt x="1579607" y="1861823"/>
                      </a:lnTo>
                      <a:lnTo>
                        <a:pt x="1616235" y="1836190"/>
                      </a:lnTo>
                      <a:lnTo>
                        <a:pt x="1651659" y="1809013"/>
                      </a:lnTo>
                      <a:lnTo>
                        <a:pt x="1685831" y="1780339"/>
                      </a:lnTo>
                      <a:lnTo>
                        <a:pt x="1718702" y="1750217"/>
                      </a:lnTo>
                      <a:lnTo>
                        <a:pt x="1750222" y="1718697"/>
                      </a:lnTo>
                      <a:lnTo>
                        <a:pt x="1780345" y="1685826"/>
                      </a:lnTo>
                      <a:lnTo>
                        <a:pt x="1809019" y="1651655"/>
                      </a:lnTo>
                      <a:lnTo>
                        <a:pt x="1836197" y="1616231"/>
                      </a:lnTo>
                      <a:lnTo>
                        <a:pt x="1861830" y="1579604"/>
                      </a:lnTo>
                      <a:lnTo>
                        <a:pt x="1885869" y="1541822"/>
                      </a:lnTo>
                      <a:lnTo>
                        <a:pt x="1908266" y="1502934"/>
                      </a:lnTo>
                      <a:lnTo>
                        <a:pt x="1928971" y="1462988"/>
                      </a:lnTo>
                      <a:lnTo>
                        <a:pt x="1947935" y="1422035"/>
                      </a:lnTo>
                      <a:lnTo>
                        <a:pt x="1965111" y="1380122"/>
                      </a:lnTo>
                      <a:lnTo>
                        <a:pt x="1980449" y="1337298"/>
                      </a:lnTo>
                      <a:lnTo>
                        <a:pt x="1993900" y="1293611"/>
                      </a:lnTo>
                      <a:lnTo>
                        <a:pt x="2005415" y="1249112"/>
                      </a:lnTo>
                      <a:lnTo>
                        <a:pt x="2014946" y="1203849"/>
                      </a:lnTo>
                      <a:lnTo>
                        <a:pt x="2022444" y="1157869"/>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49" y="694949"/>
                      </a:lnTo>
                      <a:lnTo>
                        <a:pt x="1965111" y="652124"/>
                      </a:lnTo>
                      <a:lnTo>
                        <a:pt x="1947935" y="610210"/>
                      </a:lnTo>
                      <a:lnTo>
                        <a:pt x="1928971" y="569256"/>
                      </a:lnTo>
                      <a:lnTo>
                        <a:pt x="1908266" y="529311"/>
                      </a:lnTo>
                      <a:lnTo>
                        <a:pt x="1885869" y="490422"/>
                      </a:lnTo>
                      <a:lnTo>
                        <a:pt x="1861830" y="452640"/>
                      </a:lnTo>
                      <a:lnTo>
                        <a:pt x="1836197" y="416012"/>
                      </a:lnTo>
                      <a:lnTo>
                        <a:pt x="1809019" y="380588"/>
                      </a:lnTo>
                      <a:lnTo>
                        <a:pt x="1780345" y="346416"/>
                      </a:lnTo>
                      <a:lnTo>
                        <a:pt x="1750222" y="313546"/>
                      </a:lnTo>
                      <a:lnTo>
                        <a:pt x="1718702" y="282025"/>
                      </a:lnTo>
                      <a:lnTo>
                        <a:pt x="1685831" y="251903"/>
                      </a:lnTo>
                      <a:lnTo>
                        <a:pt x="1651659" y="223229"/>
                      </a:lnTo>
                      <a:lnTo>
                        <a:pt x="1616235" y="196051"/>
                      </a:lnTo>
                      <a:lnTo>
                        <a:pt x="1579607" y="170418"/>
                      </a:lnTo>
                      <a:lnTo>
                        <a:pt x="1541825" y="146379"/>
                      </a:lnTo>
                      <a:lnTo>
                        <a:pt x="1502936" y="123983"/>
                      </a:lnTo>
                      <a:lnTo>
                        <a:pt x="1462990" y="103279"/>
                      </a:lnTo>
                      <a:lnTo>
                        <a:pt x="1422036" y="84314"/>
                      </a:lnTo>
                      <a:lnTo>
                        <a:pt x="1380123" y="67139"/>
                      </a:lnTo>
                      <a:lnTo>
                        <a:pt x="1337299" y="51802"/>
                      </a:lnTo>
                      <a:lnTo>
                        <a:pt x="1293612" y="38351"/>
                      </a:lnTo>
                      <a:lnTo>
                        <a:pt x="1249113" y="26836"/>
                      </a:lnTo>
                      <a:lnTo>
                        <a:pt x="1203849" y="17305"/>
                      </a:lnTo>
                      <a:lnTo>
                        <a:pt x="1157870" y="9807"/>
                      </a:lnTo>
                      <a:lnTo>
                        <a:pt x="1111223" y="4391"/>
                      </a:lnTo>
                      <a:lnTo>
                        <a:pt x="1063959" y="1105"/>
                      </a:lnTo>
                      <a:lnTo>
                        <a:pt x="1016126" y="0"/>
                      </a:lnTo>
                      <a:close/>
                    </a:path>
                  </a:pathLst>
                </a:custGeom>
                <a:solidFill>
                  <a:srgbClr val="EC7C30"/>
                </a:solidFill>
              </p:spPr>
              <p:txBody>
                <a:bodyPr wrap="square" lIns="0" tIns="0" rIns="0" bIns="0" rtlCol="0"/>
                <a:lstStyle/>
                <a:p>
                  <a:endParaRPr sz="662"/>
                </a:p>
              </p:txBody>
            </p:sp>
            <p:sp>
              <p:nvSpPr>
                <p:cNvPr id="88" name="object 75">
                  <a:extLst>
                    <a:ext uri="{FF2B5EF4-FFF2-40B4-BE49-F238E27FC236}">
                      <a16:creationId xmlns:a16="http://schemas.microsoft.com/office/drawing/2014/main" id="{B27EED51-961D-894B-9208-8FAA688D39EE}"/>
                    </a:ext>
                  </a:extLst>
                </p:cNvPr>
                <p:cNvSpPr/>
                <p:nvPr/>
              </p:nvSpPr>
              <p:spPr>
                <a:xfrm>
                  <a:off x="6175514" y="3829166"/>
                  <a:ext cx="1201401" cy="1201401"/>
                </a:xfrm>
                <a:custGeom>
                  <a:avLst/>
                  <a:gdLst/>
                  <a:ahLst/>
                  <a:cxnLst/>
                  <a:rect l="l" t="t" r="r" b="b"/>
                  <a:pathLst>
                    <a:path w="1981200" h="1981200">
                      <a:moveTo>
                        <a:pt x="990587" y="0"/>
                      </a:moveTo>
                      <a:lnTo>
                        <a:pt x="942593" y="1142"/>
                      </a:lnTo>
                      <a:lnTo>
                        <a:pt x="895188" y="4534"/>
                      </a:lnTo>
                      <a:lnTo>
                        <a:pt x="848424" y="10124"/>
                      </a:lnTo>
                      <a:lnTo>
                        <a:pt x="802353" y="17861"/>
                      </a:lnTo>
                      <a:lnTo>
                        <a:pt x="757028" y="27692"/>
                      </a:lnTo>
                      <a:lnTo>
                        <a:pt x="712500" y="39565"/>
                      </a:lnTo>
                      <a:lnTo>
                        <a:pt x="668821" y="53429"/>
                      </a:lnTo>
                      <a:lnTo>
                        <a:pt x="626042" y="69232"/>
                      </a:lnTo>
                      <a:lnTo>
                        <a:pt x="584217" y="86921"/>
                      </a:lnTo>
                      <a:lnTo>
                        <a:pt x="543396" y="106445"/>
                      </a:lnTo>
                      <a:lnTo>
                        <a:pt x="503631" y="127753"/>
                      </a:lnTo>
                      <a:lnTo>
                        <a:pt x="464975" y="150791"/>
                      </a:lnTo>
                      <a:lnTo>
                        <a:pt x="427479" y="175508"/>
                      </a:lnTo>
                      <a:lnTo>
                        <a:pt x="391196" y="201853"/>
                      </a:lnTo>
                      <a:lnTo>
                        <a:pt x="356176" y="229774"/>
                      </a:lnTo>
                      <a:lnTo>
                        <a:pt x="322473" y="259218"/>
                      </a:lnTo>
                      <a:lnTo>
                        <a:pt x="290137" y="290133"/>
                      </a:lnTo>
                      <a:lnTo>
                        <a:pt x="259221" y="322469"/>
                      </a:lnTo>
                      <a:lnTo>
                        <a:pt x="229777" y="356172"/>
                      </a:lnTo>
                      <a:lnTo>
                        <a:pt x="201857" y="391191"/>
                      </a:lnTo>
                      <a:lnTo>
                        <a:pt x="175511" y="427475"/>
                      </a:lnTo>
                      <a:lnTo>
                        <a:pt x="150793" y="464971"/>
                      </a:lnTo>
                      <a:lnTo>
                        <a:pt x="127755" y="503627"/>
                      </a:lnTo>
                      <a:lnTo>
                        <a:pt x="106447" y="543391"/>
                      </a:lnTo>
                      <a:lnTo>
                        <a:pt x="86923" y="584212"/>
                      </a:lnTo>
                      <a:lnTo>
                        <a:pt x="69233" y="626038"/>
                      </a:lnTo>
                      <a:lnTo>
                        <a:pt x="53430" y="668817"/>
                      </a:lnTo>
                      <a:lnTo>
                        <a:pt x="39566" y="712496"/>
                      </a:lnTo>
                      <a:lnTo>
                        <a:pt x="27693" y="757025"/>
                      </a:lnTo>
                      <a:lnTo>
                        <a:pt x="17861" y="802351"/>
                      </a:lnTo>
                      <a:lnTo>
                        <a:pt x="10125" y="848422"/>
                      </a:lnTo>
                      <a:lnTo>
                        <a:pt x="4534" y="895186"/>
                      </a:lnTo>
                      <a:lnTo>
                        <a:pt x="1142" y="942592"/>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7" y="1437779"/>
                      </a:lnTo>
                      <a:lnTo>
                        <a:pt x="127755" y="1477543"/>
                      </a:lnTo>
                      <a:lnTo>
                        <a:pt x="150793" y="1516199"/>
                      </a:lnTo>
                      <a:lnTo>
                        <a:pt x="175511" y="1553695"/>
                      </a:lnTo>
                      <a:lnTo>
                        <a:pt x="201857" y="1589978"/>
                      </a:lnTo>
                      <a:lnTo>
                        <a:pt x="229777" y="1624998"/>
                      </a:lnTo>
                      <a:lnTo>
                        <a:pt x="259221" y="1658701"/>
                      </a:lnTo>
                      <a:lnTo>
                        <a:pt x="290137" y="1691037"/>
                      </a:lnTo>
                      <a:lnTo>
                        <a:pt x="322473" y="1721953"/>
                      </a:lnTo>
                      <a:lnTo>
                        <a:pt x="356176" y="1751397"/>
                      </a:lnTo>
                      <a:lnTo>
                        <a:pt x="391196" y="1779318"/>
                      </a:lnTo>
                      <a:lnTo>
                        <a:pt x="427479" y="1805663"/>
                      </a:lnTo>
                      <a:lnTo>
                        <a:pt x="464975" y="1830381"/>
                      </a:lnTo>
                      <a:lnTo>
                        <a:pt x="503631" y="1853419"/>
                      </a:lnTo>
                      <a:lnTo>
                        <a:pt x="543396" y="1874727"/>
                      </a:lnTo>
                      <a:lnTo>
                        <a:pt x="584217" y="1894252"/>
                      </a:lnTo>
                      <a:lnTo>
                        <a:pt x="626042" y="1911941"/>
                      </a:lnTo>
                      <a:lnTo>
                        <a:pt x="668821" y="1927744"/>
                      </a:lnTo>
                      <a:lnTo>
                        <a:pt x="712500" y="1941608"/>
                      </a:lnTo>
                      <a:lnTo>
                        <a:pt x="757028" y="1953482"/>
                      </a:lnTo>
                      <a:lnTo>
                        <a:pt x="802353" y="1963313"/>
                      </a:lnTo>
                      <a:lnTo>
                        <a:pt x="848424" y="1971050"/>
                      </a:lnTo>
                      <a:lnTo>
                        <a:pt x="895188" y="1976640"/>
                      </a:lnTo>
                      <a:lnTo>
                        <a:pt x="942593"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90" name="object 77">
                  <a:extLst>
                    <a:ext uri="{FF2B5EF4-FFF2-40B4-BE49-F238E27FC236}">
                      <a16:creationId xmlns:a16="http://schemas.microsoft.com/office/drawing/2014/main" id="{AC86FABE-6919-DC47-BACC-E81619B7E088}"/>
                    </a:ext>
                  </a:extLst>
                </p:cNvPr>
                <p:cNvGrpSpPr/>
                <p:nvPr/>
              </p:nvGrpSpPr>
              <p:grpSpPr>
                <a:xfrm>
                  <a:off x="10237098" y="2065712"/>
                  <a:ext cx="1619582" cy="2370072"/>
                  <a:chOff x="16881028" y="3280852"/>
                  <a:chExt cx="2670810" cy="3908425"/>
                </a:xfrm>
              </p:grpSpPr>
              <p:sp>
                <p:nvSpPr>
                  <p:cNvPr id="91" name="object 78">
                    <a:extLst>
                      <a:ext uri="{FF2B5EF4-FFF2-40B4-BE49-F238E27FC236}">
                        <a16:creationId xmlns:a16="http://schemas.microsoft.com/office/drawing/2014/main" id="{CE945E30-8DCA-654F-A01F-5E6CFB9C62CC}"/>
                      </a:ext>
                    </a:extLst>
                  </p:cNvPr>
                  <p:cNvSpPr/>
                  <p:nvPr/>
                </p:nvSpPr>
                <p:spPr>
                  <a:xfrm>
                    <a:off x="16922938" y="5106547"/>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92" name="object 79">
                    <a:extLst>
                      <a:ext uri="{FF2B5EF4-FFF2-40B4-BE49-F238E27FC236}">
                        <a16:creationId xmlns:a16="http://schemas.microsoft.com/office/drawing/2014/main" id="{9AC77AE2-083F-0543-AD95-19AF6FC68A0D}"/>
                      </a:ext>
                    </a:extLst>
                  </p:cNvPr>
                  <p:cNvSpPr/>
                  <p:nvPr/>
                </p:nvSpPr>
                <p:spPr>
                  <a:xfrm>
                    <a:off x="17333413" y="3280852"/>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4" y="2216886"/>
                        </a:lnTo>
                        <a:lnTo>
                          <a:pt x="1204644" y="2213840"/>
                        </a:lnTo>
                        <a:lnTo>
                          <a:pt x="1251660" y="2208815"/>
                        </a:lnTo>
                        <a:lnTo>
                          <a:pt x="1298068" y="2201851"/>
                        </a:lnTo>
                        <a:lnTo>
                          <a:pt x="1343829" y="2192990"/>
                        </a:lnTo>
                        <a:lnTo>
                          <a:pt x="1388899" y="2182275"/>
                        </a:lnTo>
                        <a:lnTo>
                          <a:pt x="1433238" y="2169746"/>
                        </a:lnTo>
                        <a:lnTo>
                          <a:pt x="1476804" y="2155445"/>
                        </a:lnTo>
                        <a:lnTo>
                          <a:pt x="1519555" y="2139415"/>
                        </a:lnTo>
                        <a:lnTo>
                          <a:pt x="1561450" y="2121695"/>
                        </a:lnTo>
                        <a:lnTo>
                          <a:pt x="1602447" y="2102329"/>
                        </a:lnTo>
                        <a:lnTo>
                          <a:pt x="1642505" y="2081358"/>
                        </a:lnTo>
                        <a:lnTo>
                          <a:pt x="1681581" y="2058823"/>
                        </a:lnTo>
                        <a:lnTo>
                          <a:pt x="1719635" y="2034765"/>
                        </a:lnTo>
                        <a:lnTo>
                          <a:pt x="1756624" y="2009228"/>
                        </a:lnTo>
                        <a:lnTo>
                          <a:pt x="1792507" y="1982251"/>
                        </a:lnTo>
                        <a:lnTo>
                          <a:pt x="1827243" y="1953877"/>
                        </a:lnTo>
                        <a:lnTo>
                          <a:pt x="1860790" y="1924148"/>
                        </a:lnTo>
                        <a:lnTo>
                          <a:pt x="1893105" y="1893104"/>
                        </a:lnTo>
                        <a:lnTo>
                          <a:pt x="1924149" y="1860788"/>
                        </a:lnTo>
                        <a:lnTo>
                          <a:pt x="1953878" y="1827241"/>
                        </a:lnTo>
                        <a:lnTo>
                          <a:pt x="1982252" y="1792505"/>
                        </a:lnTo>
                        <a:lnTo>
                          <a:pt x="2009228" y="1756622"/>
                        </a:lnTo>
                        <a:lnTo>
                          <a:pt x="2034766" y="1719632"/>
                        </a:lnTo>
                        <a:lnTo>
                          <a:pt x="2058823" y="1681578"/>
                        </a:lnTo>
                        <a:lnTo>
                          <a:pt x="2081358" y="1642501"/>
                        </a:lnTo>
                        <a:lnTo>
                          <a:pt x="2102329" y="1602444"/>
                        </a:lnTo>
                        <a:lnTo>
                          <a:pt x="2121696" y="1561446"/>
                        </a:lnTo>
                        <a:lnTo>
                          <a:pt x="2139415" y="1519551"/>
                        </a:lnTo>
                        <a:lnTo>
                          <a:pt x="2155445" y="1476799"/>
                        </a:lnTo>
                        <a:lnTo>
                          <a:pt x="2169746" y="1433232"/>
                        </a:lnTo>
                        <a:lnTo>
                          <a:pt x="2182275" y="1388893"/>
                        </a:lnTo>
                        <a:lnTo>
                          <a:pt x="2192990" y="1343822"/>
                        </a:lnTo>
                        <a:lnTo>
                          <a:pt x="2201851" y="1298061"/>
                        </a:lnTo>
                        <a:lnTo>
                          <a:pt x="2208815" y="1251651"/>
                        </a:lnTo>
                        <a:lnTo>
                          <a:pt x="2213840" y="1204636"/>
                        </a:lnTo>
                        <a:lnTo>
                          <a:pt x="2216886" y="1157055"/>
                        </a:lnTo>
                        <a:lnTo>
                          <a:pt x="2217911" y="1108950"/>
                        </a:lnTo>
                        <a:lnTo>
                          <a:pt x="2216886" y="1060846"/>
                        </a:lnTo>
                        <a:lnTo>
                          <a:pt x="2213840" y="1013266"/>
                        </a:lnTo>
                        <a:lnTo>
                          <a:pt x="2208815" y="966251"/>
                        </a:lnTo>
                        <a:lnTo>
                          <a:pt x="2201851" y="919842"/>
                        </a:lnTo>
                        <a:lnTo>
                          <a:pt x="2192990" y="874082"/>
                        </a:lnTo>
                        <a:lnTo>
                          <a:pt x="2182275" y="829011"/>
                        </a:lnTo>
                        <a:lnTo>
                          <a:pt x="2169746" y="784672"/>
                        </a:lnTo>
                        <a:lnTo>
                          <a:pt x="2155445" y="741106"/>
                        </a:lnTo>
                        <a:lnTo>
                          <a:pt x="2139415" y="698355"/>
                        </a:lnTo>
                        <a:lnTo>
                          <a:pt x="2121696" y="656460"/>
                        </a:lnTo>
                        <a:lnTo>
                          <a:pt x="2102329" y="615463"/>
                        </a:lnTo>
                        <a:lnTo>
                          <a:pt x="2081358" y="575406"/>
                        </a:lnTo>
                        <a:lnTo>
                          <a:pt x="2058823" y="536329"/>
                        </a:lnTo>
                        <a:lnTo>
                          <a:pt x="2034766" y="498276"/>
                        </a:lnTo>
                        <a:lnTo>
                          <a:pt x="2009228" y="461286"/>
                        </a:lnTo>
                        <a:lnTo>
                          <a:pt x="1982252" y="425403"/>
                        </a:lnTo>
                        <a:lnTo>
                          <a:pt x="1953878" y="390667"/>
                        </a:lnTo>
                        <a:lnTo>
                          <a:pt x="1924149" y="357121"/>
                        </a:lnTo>
                        <a:lnTo>
                          <a:pt x="1893105" y="324805"/>
                        </a:lnTo>
                        <a:lnTo>
                          <a:pt x="1860790" y="293762"/>
                        </a:lnTo>
                        <a:lnTo>
                          <a:pt x="1827243" y="264032"/>
                        </a:lnTo>
                        <a:lnTo>
                          <a:pt x="1792507" y="235659"/>
                        </a:lnTo>
                        <a:lnTo>
                          <a:pt x="1756624" y="208682"/>
                        </a:lnTo>
                        <a:lnTo>
                          <a:pt x="1719635" y="183145"/>
                        </a:lnTo>
                        <a:lnTo>
                          <a:pt x="1681581" y="159087"/>
                        </a:lnTo>
                        <a:lnTo>
                          <a:pt x="1642505" y="136552"/>
                        </a:lnTo>
                        <a:lnTo>
                          <a:pt x="1602447" y="115581"/>
                        </a:lnTo>
                        <a:lnTo>
                          <a:pt x="1561450" y="96215"/>
                        </a:lnTo>
                        <a:lnTo>
                          <a:pt x="1519555" y="78496"/>
                        </a:lnTo>
                        <a:lnTo>
                          <a:pt x="1476804" y="62465"/>
                        </a:lnTo>
                        <a:lnTo>
                          <a:pt x="1433238" y="48165"/>
                        </a:lnTo>
                        <a:lnTo>
                          <a:pt x="1388899" y="35636"/>
                        </a:lnTo>
                        <a:lnTo>
                          <a:pt x="1343829" y="24920"/>
                        </a:lnTo>
                        <a:lnTo>
                          <a:pt x="1298068" y="16060"/>
                        </a:lnTo>
                        <a:lnTo>
                          <a:pt x="1251660" y="9096"/>
                        </a:lnTo>
                        <a:lnTo>
                          <a:pt x="1204644" y="4070"/>
                        </a:lnTo>
                        <a:lnTo>
                          <a:pt x="1157064" y="1024"/>
                        </a:lnTo>
                        <a:lnTo>
                          <a:pt x="1108960" y="0"/>
                        </a:lnTo>
                        <a:close/>
                      </a:path>
                    </a:pathLst>
                  </a:custGeom>
                  <a:solidFill>
                    <a:srgbClr val="EFB84A"/>
                  </a:solidFill>
                </p:spPr>
                <p:txBody>
                  <a:bodyPr wrap="square" lIns="0" tIns="0" rIns="0" bIns="0" rtlCol="0"/>
                  <a:lstStyle/>
                  <a:p>
                    <a:endParaRPr sz="662"/>
                  </a:p>
                </p:txBody>
              </p:sp>
            </p:grpSp>
            <p:sp>
              <p:nvSpPr>
                <p:cNvPr id="94" name="object 81">
                  <a:extLst>
                    <a:ext uri="{FF2B5EF4-FFF2-40B4-BE49-F238E27FC236}">
                      <a16:creationId xmlns:a16="http://schemas.microsoft.com/office/drawing/2014/main" id="{F4448552-5F7A-8949-BCAB-372D3D1D9FA5}"/>
                    </a:ext>
                  </a:extLst>
                </p:cNvPr>
                <p:cNvSpPr/>
                <p:nvPr/>
              </p:nvSpPr>
              <p:spPr>
                <a:xfrm>
                  <a:off x="9669631" y="3899025"/>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0" y="2309060"/>
                      </a:lnTo>
                      <a:lnTo>
                        <a:pt x="1249729" y="2306195"/>
                      </a:lnTo>
                      <a:lnTo>
                        <a:pt x="1296320" y="2301464"/>
                      </a:lnTo>
                      <a:lnTo>
                        <a:pt x="1342347" y="2294906"/>
                      </a:lnTo>
                      <a:lnTo>
                        <a:pt x="1387773" y="2286558"/>
                      </a:lnTo>
                      <a:lnTo>
                        <a:pt x="1432560" y="2276456"/>
                      </a:lnTo>
                      <a:lnTo>
                        <a:pt x="1476671" y="2264638"/>
                      </a:lnTo>
                      <a:lnTo>
                        <a:pt x="1520069" y="2251140"/>
                      </a:lnTo>
                      <a:lnTo>
                        <a:pt x="1562718" y="2236001"/>
                      </a:lnTo>
                      <a:lnTo>
                        <a:pt x="1604578" y="2219257"/>
                      </a:lnTo>
                      <a:lnTo>
                        <a:pt x="1645615" y="2200945"/>
                      </a:lnTo>
                      <a:lnTo>
                        <a:pt x="1685789" y="2181103"/>
                      </a:lnTo>
                      <a:lnTo>
                        <a:pt x="1725065" y="2159768"/>
                      </a:lnTo>
                      <a:lnTo>
                        <a:pt x="1763405" y="2136976"/>
                      </a:lnTo>
                      <a:lnTo>
                        <a:pt x="1800772" y="2112766"/>
                      </a:lnTo>
                      <a:lnTo>
                        <a:pt x="1837128" y="2087173"/>
                      </a:lnTo>
                      <a:lnTo>
                        <a:pt x="1872438" y="2060236"/>
                      </a:lnTo>
                      <a:lnTo>
                        <a:pt x="1906662" y="2031992"/>
                      </a:lnTo>
                      <a:lnTo>
                        <a:pt x="1939765" y="2002477"/>
                      </a:lnTo>
                      <a:lnTo>
                        <a:pt x="1971709" y="1971729"/>
                      </a:lnTo>
                      <a:lnTo>
                        <a:pt x="2002457" y="1939785"/>
                      </a:lnTo>
                      <a:lnTo>
                        <a:pt x="2031972" y="1906681"/>
                      </a:lnTo>
                      <a:lnTo>
                        <a:pt x="2060216" y="1872457"/>
                      </a:lnTo>
                      <a:lnTo>
                        <a:pt x="2087153" y="1837147"/>
                      </a:lnTo>
                      <a:lnTo>
                        <a:pt x="2112745" y="1800790"/>
                      </a:lnTo>
                      <a:lnTo>
                        <a:pt x="2136956" y="1763423"/>
                      </a:lnTo>
                      <a:lnTo>
                        <a:pt x="2159747" y="1725083"/>
                      </a:lnTo>
                      <a:lnTo>
                        <a:pt x="2181083" y="1685807"/>
                      </a:lnTo>
                      <a:lnTo>
                        <a:pt x="2200925" y="1645631"/>
                      </a:lnTo>
                      <a:lnTo>
                        <a:pt x="2219236" y="1604595"/>
                      </a:lnTo>
                      <a:lnTo>
                        <a:pt x="2235980" y="1562734"/>
                      </a:lnTo>
                      <a:lnTo>
                        <a:pt x="2251119" y="1520085"/>
                      </a:lnTo>
                      <a:lnTo>
                        <a:pt x="2264617" y="1476686"/>
                      </a:lnTo>
                      <a:lnTo>
                        <a:pt x="2276435" y="1432575"/>
                      </a:lnTo>
                      <a:lnTo>
                        <a:pt x="2286537" y="1387787"/>
                      </a:lnTo>
                      <a:lnTo>
                        <a:pt x="2294885" y="1342361"/>
                      </a:lnTo>
                      <a:lnTo>
                        <a:pt x="2301443" y="1296333"/>
                      </a:lnTo>
                      <a:lnTo>
                        <a:pt x="2306174" y="1249741"/>
                      </a:lnTo>
                      <a:lnTo>
                        <a:pt x="2309039" y="1202621"/>
                      </a:lnTo>
                      <a:lnTo>
                        <a:pt x="2310002" y="1155011"/>
                      </a:lnTo>
                      <a:lnTo>
                        <a:pt x="2309039" y="1107402"/>
                      </a:lnTo>
                      <a:lnTo>
                        <a:pt x="2306174" y="1060282"/>
                      </a:lnTo>
                      <a:lnTo>
                        <a:pt x="2301443" y="1013690"/>
                      </a:lnTo>
                      <a:lnTo>
                        <a:pt x="2294885" y="967662"/>
                      </a:lnTo>
                      <a:lnTo>
                        <a:pt x="2286537" y="922236"/>
                      </a:lnTo>
                      <a:lnTo>
                        <a:pt x="2276435" y="877448"/>
                      </a:lnTo>
                      <a:lnTo>
                        <a:pt x="2264617" y="833337"/>
                      </a:lnTo>
                      <a:lnTo>
                        <a:pt x="2251119" y="789938"/>
                      </a:lnTo>
                      <a:lnTo>
                        <a:pt x="2235980" y="747289"/>
                      </a:lnTo>
                      <a:lnTo>
                        <a:pt x="2219236" y="705428"/>
                      </a:lnTo>
                      <a:lnTo>
                        <a:pt x="2200925" y="664391"/>
                      </a:lnTo>
                      <a:lnTo>
                        <a:pt x="2181083" y="624216"/>
                      </a:lnTo>
                      <a:lnTo>
                        <a:pt x="2159747" y="584940"/>
                      </a:lnTo>
                      <a:lnTo>
                        <a:pt x="2136956" y="546600"/>
                      </a:lnTo>
                      <a:lnTo>
                        <a:pt x="2112745" y="509233"/>
                      </a:lnTo>
                      <a:lnTo>
                        <a:pt x="2087153" y="472876"/>
                      </a:lnTo>
                      <a:lnTo>
                        <a:pt x="2060216" y="437566"/>
                      </a:lnTo>
                      <a:lnTo>
                        <a:pt x="2031972" y="403342"/>
                      </a:lnTo>
                      <a:lnTo>
                        <a:pt x="2002457" y="370238"/>
                      </a:lnTo>
                      <a:lnTo>
                        <a:pt x="1971709" y="338294"/>
                      </a:lnTo>
                      <a:lnTo>
                        <a:pt x="1939765" y="307546"/>
                      </a:lnTo>
                      <a:lnTo>
                        <a:pt x="1906662" y="278031"/>
                      </a:lnTo>
                      <a:lnTo>
                        <a:pt x="1872438" y="249786"/>
                      </a:lnTo>
                      <a:lnTo>
                        <a:pt x="1837128" y="222849"/>
                      </a:lnTo>
                      <a:lnTo>
                        <a:pt x="1800772" y="197257"/>
                      </a:lnTo>
                      <a:lnTo>
                        <a:pt x="1763405" y="173047"/>
                      </a:lnTo>
                      <a:lnTo>
                        <a:pt x="1725065" y="150255"/>
                      </a:lnTo>
                      <a:lnTo>
                        <a:pt x="1685789" y="128920"/>
                      </a:lnTo>
                      <a:lnTo>
                        <a:pt x="1645615" y="109078"/>
                      </a:lnTo>
                      <a:lnTo>
                        <a:pt x="1604578" y="90766"/>
                      </a:lnTo>
                      <a:lnTo>
                        <a:pt x="1562718" y="74022"/>
                      </a:lnTo>
                      <a:lnTo>
                        <a:pt x="1520069" y="58883"/>
                      </a:lnTo>
                      <a:lnTo>
                        <a:pt x="1476671" y="45385"/>
                      </a:lnTo>
                      <a:lnTo>
                        <a:pt x="1432560" y="33567"/>
                      </a:lnTo>
                      <a:lnTo>
                        <a:pt x="1387773" y="23465"/>
                      </a:lnTo>
                      <a:lnTo>
                        <a:pt x="1342347" y="15117"/>
                      </a:lnTo>
                      <a:lnTo>
                        <a:pt x="1296320" y="8559"/>
                      </a:lnTo>
                      <a:lnTo>
                        <a:pt x="1249729" y="3828"/>
                      </a:lnTo>
                      <a:lnTo>
                        <a:pt x="1202610" y="963"/>
                      </a:lnTo>
                      <a:lnTo>
                        <a:pt x="1155001" y="0"/>
                      </a:lnTo>
                      <a:close/>
                    </a:path>
                  </a:pathLst>
                </a:custGeom>
                <a:solidFill>
                  <a:srgbClr val="15A64F"/>
                </a:solidFill>
              </p:spPr>
              <p:txBody>
                <a:bodyPr wrap="square" lIns="0" tIns="0" rIns="0" bIns="0" rtlCol="0"/>
                <a:lstStyle/>
                <a:p>
                  <a:endParaRPr sz="662"/>
                </a:p>
              </p:txBody>
            </p:sp>
            <p:grpSp>
              <p:nvGrpSpPr>
                <p:cNvPr id="113" name="object 100">
                  <a:extLst>
                    <a:ext uri="{FF2B5EF4-FFF2-40B4-BE49-F238E27FC236}">
                      <a16:creationId xmlns:a16="http://schemas.microsoft.com/office/drawing/2014/main" id="{BE355132-E5B1-734A-9191-7EF215F01AEC}"/>
                    </a:ext>
                  </a:extLst>
                </p:cNvPr>
                <p:cNvGrpSpPr/>
                <p:nvPr/>
              </p:nvGrpSpPr>
              <p:grpSpPr>
                <a:xfrm>
                  <a:off x="5143236" y="4701701"/>
                  <a:ext cx="2100912" cy="2232219"/>
                  <a:chOff x="8480871" y="7627793"/>
                  <a:chExt cx="3464560" cy="3681095"/>
                </a:xfrm>
              </p:grpSpPr>
              <p:sp>
                <p:nvSpPr>
                  <p:cNvPr id="114" name="object 101">
                    <a:extLst>
                      <a:ext uri="{FF2B5EF4-FFF2-40B4-BE49-F238E27FC236}">
                        <a16:creationId xmlns:a16="http://schemas.microsoft.com/office/drawing/2014/main" id="{4240848D-4460-AF48-B19A-D626660CBCF7}"/>
                      </a:ext>
                    </a:extLst>
                  </p:cNvPr>
                  <p:cNvSpPr/>
                  <p:nvPr/>
                </p:nvSpPr>
                <p:spPr>
                  <a:xfrm>
                    <a:off x="9440491" y="8199600"/>
                    <a:ext cx="1460500" cy="1572895"/>
                  </a:xfrm>
                  <a:custGeom>
                    <a:avLst/>
                    <a:gdLst/>
                    <a:ahLst/>
                    <a:cxnLst/>
                    <a:rect l="l" t="t" r="r" b="b"/>
                    <a:pathLst>
                      <a:path w="1460500" h="1572895">
                        <a:moveTo>
                          <a:pt x="651707" y="0"/>
                        </a:moveTo>
                        <a:lnTo>
                          <a:pt x="0" y="194747"/>
                        </a:lnTo>
                        <a:lnTo>
                          <a:pt x="134812" y="143113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5" name="object 102">
                    <a:extLst>
                      <a:ext uri="{FF2B5EF4-FFF2-40B4-BE49-F238E27FC236}">
                        <a16:creationId xmlns:a16="http://schemas.microsoft.com/office/drawing/2014/main" id="{67D49946-2A03-0A4B-B839-765F5CB8B6E4}"/>
                      </a:ext>
                    </a:extLst>
                  </p:cNvPr>
                  <p:cNvSpPr/>
                  <p:nvPr/>
                </p:nvSpPr>
                <p:spPr>
                  <a:xfrm>
                    <a:off x="9930401" y="8115192"/>
                    <a:ext cx="583565" cy="617220"/>
                  </a:xfrm>
                  <a:custGeom>
                    <a:avLst/>
                    <a:gdLst/>
                    <a:ahLst/>
                    <a:cxnLst/>
                    <a:rect l="l" t="t" r="r" b="b"/>
                    <a:pathLst>
                      <a:path w="583565" h="617220">
                        <a:moveTo>
                          <a:pt x="422174" y="0"/>
                        </a:moveTo>
                        <a:lnTo>
                          <a:pt x="277820" y="14034"/>
                        </a:lnTo>
                        <a:lnTo>
                          <a:pt x="19210" y="92901"/>
                        </a:lnTo>
                        <a:lnTo>
                          <a:pt x="8232" y="160532"/>
                        </a:lnTo>
                        <a:lnTo>
                          <a:pt x="1929" y="222940"/>
                        </a:lnTo>
                        <a:lnTo>
                          <a:pt x="0" y="280248"/>
                        </a:lnTo>
                        <a:lnTo>
                          <a:pt x="2138" y="332579"/>
                        </a:lnTo>
                        <a:lnTo>
                          <a:pt x="8041" y="380054"/>
                        </a:lnTo>
                        <a:lnTo>
                          <a:pt x="17404" y="422796"/>
                        </a:lnTo>
                        <a:lnTo>
                          <a:pt x="29923" y="460928"/>
                        </a:lnTo>
                        <a:lnTo>
                          <a:pt x="63215" y="523849"/>
                        </a:lnTo>
                        <a:lnTo>
                          <a:pt x="105483" y="569796"/>
                        </a:lnTo>
                        <a:lnTo>
                          <a:pt x="154294" y="599749"/>
                        </a:lnTo>
                        <a:lnTo>
                          <a:pt x="207218" y="614685"/>
                        </a:lnTo>
                        <a:lnTo>
                          <a:pt x="234462" y="616828"/>
                        </a:lnTo>
                        <a:lnTo>
                          <a:pt x="261821" y="615584"/>
                        </a:lnTo>
                        <a:lnTo>
                          <a:pt x="315671" y="603424"/>
                        </a:lnTo>
                        <a:lnTo>
                          <a:pt x="366336" y="579186"/>
                        </a:lnTo>
                        <a:lnTo>
                          <a:pt x="411383" y="543847"/>
                        </a:lnTo>
                        <a:lnTo>
                          <a:pt x="448380" y="498386"/>
                        </a:lnTo>
                        <a:lnTo>
                          <a:pt x="505584" y="407459"/>
                        </a:lnTo>
                        <a:lnTo>
                          <a:pt x="538681" y="344293"/>
                        </a:lnTo>
                        <a:lnTo>
                          <a:pt x="560297" y="279314"/>
                        </a:lnTo>
                        <a:lnTo>
                          <a:pt x="583057" y="182951"/>
                        </a:lnTo>
                        <a:lnTo>
                          <a:pt x="546176" y="68622"/>
                        </a:lnTo>
                        <a:lnTo>
                          <a:pt x="502087" y="12917"/>
                        </a:lnTo>
                        <a:lnTo>
                          <a:pt x="422174" y="0"/>
                        </a:lnTo>
                        <a:close/>
                      </a:path>
                    </a:pathLst>
                  </a:custGeom>
                  <a:solidFill>
                    <a:srgbClr val="EBB48F"/>
                  </a:solidFill>
                </p:spPr>
                <p:txBody>
                  <a:bodyPr wrap="square" lIns="0" tIns="0" rIns="0" bIns="0" rtlCol="0"/>
                  <a:lstStyle/>
                  <a:p>
                    <a:endParaRPr sz="662"/>
                  </a:p>
                </p:txBody>
              </p:sp>
              <p:sp>
                <p:nvSpPr>
                  <p:cNvPr id="116" name="object 103">
                    <a:extLst>
                      <a:ext uri="{FF2B5EF4-FFF2-40B4-BE49-F238E27FC236}">
                        <a16:creationId xmlns:a16="http://schemas.microsoft.com/office/drawing/2014/main" id="{4FBA03B1-7686-B547-B965-7C4A199335AB}"/>
                      </a:ext>
                    </a:extLst>
                  </p:cNvPr>
                  <p:cNvSpPr/>
                  <p:nvPr/>
                </p:nvSpPr>
                <p:spPr>
                  <a:xfrm>
                    <a:off x="9861650" y="8108079"/>
                    <a:ext cx="230789" cy="230789"/>
                  </a:xfrm>
                  <a:prstGeom prst="rect">
                    <a:avLst/>
                  </a:prstGeom>
                  <a:blipFill>
                    <a:blip r:embed="rId5" cstate="print"/>
                    <a:stretch>
                      <a:fillRect/>
                    </a:stretch>
                  </a:blipFill>
                </p:spPr>
                <p:txBody>
                  <a:bodyPr wrap="square" lIns="0" tIns="0" rIns="0" bIns="0" rtlCol="0"/>
                  <a:lstStyle/>
                  <a:p>
                    <a:endParaRPr sz="662"/>
                  </a:p>
                </p:txBody>
              </p:sp>
              <p:sp>
                <p:nvSpPr>
                  <p:cNvPr id="117" name="object 104">
                    <a:extLst>
                      <a:ext uri="{FF2B5EF4-FFF2-40B4-BE49-F238E27FC236}">
                        <a16:creationId xmlns:a16="http://schemas.microsoft.com/office/drawing/2014/main" id="{53EE8CDB-F78A-CA41-ABA6-468F25151708}"/>
                      </a:ext>
                    </a:extLst>
                  </p:cNvPr>
                  <p:cNvSpPr/>
                  <p:nvPr/>
                </p:nvSpPr>
                <p:spPr>
                  <a:xfrm>
                    <a:off x="9877029" y="7627793"/>
                    <a:ext cx="810895" cy="855980"/>
                  </a:xfrm>
                  <a:custGeom>
                    <a:avLst/>
                    <a:gdLst/>
                    <a:ahLst/>
                    <a:cxnLst/>
                    <a:rect l="l" t="t" r="r" b="b"/>
                    <a:pathLst>
                      <a:path w="810895" h="855979">
                        <a:moveTo>
                          <a:pt x="353732" y="0"/>
                        </a:moveTo>
                        <a:lnTo>
                          <a:pt x="323083" y="3478"/>
                        </a:lnTo>
                        <a:lnTo>
                          <a:pt x="294010" y="13120"/>
                        </a:lnTo>
                        <a:lnTo>
                          <a:pt x="264881" y="28255"/>
                        </a:lnTo>
                        <a:lnTo>
                          <a:pt x="237345" y="41338"/>
                        </a:lnTo>
                        <a:lnTo>
                          <a:pt x="208705" y="50435"/>
                        </a:lnTo>
                        <a:lnTo>
                          <a:pt x="179740" y="57988"/>
                        </a:lnTo>
                        <a:lnTo>
                          <a:pt x="151225" y="66443"/>
                        </a:lnTo>
                        <a:lnTo>
                          <a:pt x="98659" y="95833"/>
                        </a:lnTo>
                        <a:lnTo>
                          <a:pt x="57225" y="158161"/>
                        </a:lnTo>
                        <a:lnTo>
                          <a:pt x="42625" y="207787"/>
                        </a:lnTo>
                        <a:lnTo>
                          <a:pt x="33140" y="272981"/>
                        </a:lnTo>
                        <a:lnTo>
                          <a:pt x="26260" y="342842"/>
                        </a:lnTo>
                        <a:lnTo>
                          <a:pt x="20383" y="391571"/>
                        </a:lnTo>
                        <a:lnTo>
                          <a:pt x="15422" y="423848"/>
                        </a:lnTo>
                        <a:lnTo>
                          <a:pt x="11289" y="444351"/>
                        </a:lnTo>
                        <a:lnTo>
                          <a:pt x="5159" y="468752"/>
                        </a:lnTo>
                        <a:lnTo>
                          <a:pt x="2989" y="482009"/>
                        </a:lnTo>
                        <a:lnTo>
                          <a:pt x="1298" y="502208"/>
                        </a:lnTo>
                        <a:lnTo>
                          <a:pt x="0" y="534030"/>
                        </a:lnTo>
                        <a:lnTo>
                          <a:pt x="17610" y="503197"/>
                        </a:lnTo>
                        <a:lnTo>
                          <a:pt x="31412" y="487346"/>
                        </a:lnTo>
                        <a:lnTo>
                          <a:pt x="48544" y="481460"/>
                        </a:lnTo>
                        <a:lnTo>
                          <a:pt x="76144" y="480524"/>
                        </a:lnTo>
                        <a:lnTo>
                          <a:pt x="38406" y="562815"/>
                        </a:lnTo>
                        <a:lnTo>
                          <a:pt x="24833" y="609591"/>
                        </a:lnTo>
                        <a:lnTo>
                          <a:pt x="34530" y="638261"/>
                        </a:lnTo>
                        <a:lnTo>
                          <a:pt x="66605" y="666236"/>
                        </a:lnTo>
                        <a:lnTo>
                          <a:pt x="93098" y="653881"/>
                        </a:lnTo>
                        <a:lnTo>
                          <a:pt x="113631" y="640709"/>
                        </a:lnTo>
                        <a:lnTo>
                          <a:pt x="138737" y="618570"/>
                        </a:lnTo>
                        <a:lnTo>
                          <a:pt x="178947" y="579317"/>
                        </a:lnTo>
                        <a:lnTo>
                          <a:pt x="189565" y="633910"/>
                        </a:lnTo>
                        <a:lnTo>
                          <a:pt x="203065" y="660278"/>
                        </a:lnTo>
                        <a:lnTo>
                          <a:pt x="228415" y="665771"/>
                        </a:lnTo>
                        <a:lnTo>
                          <a:pt x="274578" y="657744"/>
                        </a:lnTo>
                        <a:lnTo>
                          <a:pt x="299260" y="659448"/>
                        </a:lnTo>
                        <a:lnTo>
                          <a:pt x="316003" y="673958"/>
                        </a:lnTo>
                        <a:lnTo>
                          <a:pt x="328176" y="696857"/>
                        </a:lnTo>
                        <a:lnTo>
                          <a:pt x="339151" y="723725"/>
                        </a:lnTo>
                        <a:lnTo>
                          <a:pt x="352298" y="750142"/>
                        </a:lnTo>
                        <a:lnTo>
                          <a:pt x="370986" y="771691"/>
                        </a:lnTo>
                        <a:lnTo>
                          <a:pt x="398586" y="783951"/>
                        </a:lnTo>
                        <a:lnTo>
                          <a:pt x="438468" y="782504"/>
                        </a:lnTo>
                        <a:lnTo>
                          <a:pt x="472513" y="780384"/>
                        </a:lnTo>
                        <a:lnTo>
                          <a:pt x="500471" y="787600"/>
                        </a:lnTo>
                        <a:lnTo>
                          <a:pt x="524225" y="801070"/>
                        </a:lnTo>
                        <a:lnTo>
                          <a:pt x="545659" y="817713"/>
                        </a:lnTo>
                        <a:lnTo>
                          <a:pt x="566656" y="834445"/>
                        </a:lnTo>
                        <a:lnTo>
                          <a:pt x="589101" y="848186"/>
                        </a:lnTo>
                        <a:lnTo>
                          <a:pt x="614876" y="855853"/>
                        </a:lnTo>
                        <a:lnTo>
                          <a:pt x="645866" y="854364"/>
                        </a:lnTo>
                        <a:lnTo>
                          <a:pt x="683954" y="840638"/>
                        </a:lnTo>
                        <a:lnTo>
                          <a:pt x="731024" y="811592"/>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0"/>
                        </a:lnTo>
                        <a:lnTo>
                          <a:pt x="730775" y="540325"/>
                        </a:lnTo>
                        <a:lnTo>
                          <a:pt x="737749" y="518728"/>
                        </a:lnTo>
                        <a:lnTo>
                          <a:pt x="761046" y="461826"/>
                        </a:lnTo>
                        <a:lnTo>
                          <a:pt x="773048" y="427811"/>
                        </a:lnTo>
                        <a:lnTo>
                          <a:pt x="782405" y="390948"/>
                        </a:lnTo>
                        <a:lnTo>
                          <a:pt x="786956" y="351882"/>
                        </a:lnTo>
                        <a:lnTo>
                          <a:pt x="784540" y="311259"/>
                        </a:lnTo>
                        <a:lnTo>
                          <a:pt x="772996" y="269724"/>
                        </a:lnTo>
                        <a:lnTo>
                          <a:pt x="750163" y="227923"/>
                        </a:lnTo>
                        <a:lnTo>
                          <a:pt x="713882" y="186501"/>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18" name="object 105">
                    <a:extLst>
                      <a:ext uri="{FF2B5EF4-FFF2-40B4-BE49-F238E27FC236}">
                        <a16:creationId xmlns:a16="http://schemas.microsoft.com/office/drawing/2014/main" id="{DDD184F4-2497-1344-AEB4-4928FC5EDBE1}"/>
                      </a:ext>
                    </a:extLst>
                  </p:cNvPr>
                  <p:cNvSpPr/>
                  <p:nvPr/>
                </p:nvSpPr>
                <p:spPr>
                  <a:xfrm>
                    <a:off x="9301780" y="9335788"/>
                    <a:ext cx="468630" cy="457834"/>
                  </a:xfrm>
                  <a:custGeom>
                    <a:avLst/>
                    <a:gdLst/>
                    <a:ahLst/>
                    <a:cxnLst/>
                    <a:rect l="l" t="t" r="r" b="b"/>
                    <a:pathLst>
                      <a:path w="468629" h="457834">
                        <a:moveTo>
                          <a:pt x="367433" y="0"/>
                        </a:moveTo>
                        <a:lnTo>
                          <a:pt x="0" y="25088"/>
                        </a:lnTo>
                        <a:lnTo>
                          <a:pt x="33739" y="132154"/>
                        </a:lnTo>
                        <a:lnTo>
                          <a:pt x="60750" y="212918"/>
                        </a:lnTo>
                        <a:lnTo>
                          <a:pt x="95220" y="307950"/>
                        </a:lnTo>
                        <a:lnTo>
                          <a:pt x="151335" y="457818"/>
                        </a:lnTo>
                        <a:lnTo>
                          <a:pt x="468593" y="337591"/>
                        </a:lnTo>
                        <a:lnTo>
                          <a:pt x="367433" y="0"/>
                        </a:lnTo>
                        <a:close/>
                      </a:path>
                    </a:pathLst>
                  </a:custGeom>
                  <a:solidFill>
                    <a:srgbClr val="EBB48F"/>
                  </a:solidFill>
                </p:spPr>
                <p:txBody>
                  <a:bodyPr wrap="square" lIns="0" tIns="0" rIns="0" bIns="0" rtlCol="0"/>
                  <a:lstStyle/>
                  <a:p>
                    <a:endParaRPr sz="662"/>
                  </a:p>
                </p:txBody>
              </p:sp>
              <p:sp>
                <p:nvSpPr>
                  <p:cNvPr id="119" name="object 106">
                    <a:extLst>
                      <a:ext uri="{FF2B5EF4-FFF2-40B4-BE49-F238E27FC236}">
                        <a16:creationId xmlns:a16="http://schemas.microsoft.com/office/drawing/2014/main" id="{BAD4F826-6D36-F642-AA21-598DDF516E8D}"/>
                      </a:ext>
                    </a:extLst>
                  </p:cNvPr>
                  <p:cNvSpPr/>
                  <p:nvPr/>
                </p:nvSpPr>
                <p:spPr>
                  <a:xfrm>
                    <a:off x="9799310" y="9081651"/>
                    <a:ext cx="235893" cy="220417"/>
                  </a:xfrm>
                  <a:prstGeom prst="rect">
                    <a:avLst/>
                  </a:prstGeom>
                  <a:blipFill>
                    <a:blip r:embed="rId6" cstate="print"/>
                    <a:stretch>
                      <a:fillRect/>
                    </a:stretch>
                  </a:blipFill>
                </p:spPr>
                <p:txBody>
                  <a:bodyPr wrap="square" lIns="0" tIns="0" rIns="0" bIns="0" rtlCol="0"/>
                  <a:lstStyle/>
                  <a:p>
                    <a:endParaRPr sz="662"/>
                  </a:p>
                </p:txBody>
              </p:sp>
              <p:sp>
                <p:nvSpPr>
                  <p:cNvPr id="120" name="object 107">
                    <a:extLst>
                      <a:ext uri="{FF2B5EF4-FFF2-40B4-BE49-F238E27FC236}">
                        <a16:creationId xmlns:a16="http://schemas.microsoft.com/office/drawing/2014/main" id="{52B8E451-3F16-C340-864E-43319B98BEE2}"/>
                      </a:ext>
                    </a:extLst>
                  </p:cNvPr>
                  <p:cNvSpPr/>
                  <p:nvPr/>
                </p:nvSpPr>
                <p:spPr>
                  <a:xfrm>
                    <a:off x="9589020" y="9211867"/>
                    <a:ext cx="320040" cy="481965"/>
                  </a:xfrm>
                  <a:custGeom>
                    <a:avLst/>
                    <a:gdLst/>
                    <a:ahLst/>
                    <a:cxnLst/>
                    <a:rect l="l" t="t" r="r" b="b"/>
                    <a:pathLst>
                      <a:path w="320040" h="481965">
                        <a:moveTo>
                          <a:pt x="243573" y="0"/>
                        </a:moveTo>
                        <a:lnTo>
                          <a:pt x="204360" y="8371"/>
                        </a:lnTo>
                        <a:lnTo>
                          <a:pt x="175889" y="31512"/>
                        </a:lnTo>
                        <a:lnTo>
                          <a:pt x="175569" y="31512"/>
                        </a:lnTo>
                        <a:lnTo>
                          <a:pt x="40009" y="276824"/>
                        </a:lnTo>
                        <a:lnTo>
                          <a:pt x="0" y="421175"/>
                        </a:lnTo>
                        <a:lnTo>
                          <a:pt x="200957" y="481498"/>
                        </a:lnTo>
                        <a:lnTo>
                          <a:pt x="210286" y="328906"/>
                        </a:lnTo>
                        <a:lnTo>
                          <a:pt x="262012" y="283438"/>
                        </a:lnTo>
                        <a:lnTo>
                          <a:pt x="287817" y="251212"/>
                        </a:lnTo>
                        <a:lnTo>
                          <a:pt x="295408" y="216866"/>
                        </a:lnTo>
                        <a:lnTo>
                          <a:pt x="292493" y="165036"/>
                        </a:lnTo>
                        <a:lnTo>
                          <a:pt x="292190" y="157958"/>
                        </a:lnTo>
                        <a:lnTo>
                          <a:pt x="291059" y="152806"/>
                        </a:lnTo>
                        <a:lnTo>
                          <a:pt x="309303" y="133537"/>
                        </a:lnTo>
                        <a:lnTo>
                          <a:pt x="319796" y="99008"/>
                        </a:lnTo>
                        <a:lnTo>
                          <a:pt x="319436" y="58835"/>
                        </a:lnTo>
                        <a:lnTo>
                          <a:pt x="308632" y="31512"/>
                        </a:lnTo>
                        <a:lnTo>
                          <a:pt x="175889" y="31512"/>
                        </a:lnTo>
                        <a:lnTo>
                          <a:pt x="175690" y="31292"/>
                        </a:lnTo>
                        <a:lnTo>
                          <a:pt x="308545" y="31292"/>
                        </a:lnTo>
                        <a:lnTo>
                          <a:pt x="305121" y="22632"/>
                        </a:lnTo>
                        <a:lnTo>
                          <a:pt x="276814" y="2964"/>
                        </a:lnTo>
                        <a:lnTo>
                          <a:pt x="243573" y="0"/>
                        </a:lnTo>
                        <a:close/>
                      </a:path>
                    </a:pathLst>
                  </a:custGeom>
                  <a:solidFill>
                    <a:srgbClr val="EBB48F"/>
                  </a:solidFill>
                </p:spPr>
                <p:txBody>
                  <a:bodyPr wrap="square" lIns="0" tIns="0" rIns="0" bIns="0" rtlCol="0"/>
                  <a:lstStyle/>
                  <a:p>
                    <a:endParaRPr sz="662"/>
                  </a:p>
                </p:txBody>
              </p:sp>
              <p:sp>
                <p:nvSpPr>
                  <p:cNvPr id="121" name="object 108">
                    <a:extLst>
                      <a:ext uri="{FF2B5EF4-FFF2-40B4-BE49-F238E27FC236}">
                        <a16:creationId xmlns:a16="http://schemas.microsoft.com/office/drawing/2014/main" id="{0C667B49-4EF3-484C-A356-C4DC57642CA0}"/>
                      </a:ext>
                    </a:extLst>
                  </p:cNvPr>
                  <p:cNvSpPr/>
                  <p:nvPr/>
                </p:nvSpPr>
                <p:spPr>
                  <a:xfrm>
                    <a:off x="9433128" y="9387780"/>
                    <a:ext cx="251657" cy="137398"/>
                  </a:xfrm>
                  <a:prstGeom prst="rect">
                    <a:avLst/>
                  </a:prstGeom>
                  <a:blipFill>
                    <a:blip r:embed="rId7" cstate="print"/>
                    <a:stretch>
                      <a:fillRect/>
                    </a:stretch>
                  </a:blipFill>
                </p:spPr>
                <p:txBody>
                  <a:bodyPr wrap="square" lIns="0" tIns="0" rIns="0" bIns="0" rtlCol="0"/>
                  <a:lstStyle/>
                  <a:p>
                    <a:endParaRPr sz="662"/>
                  </a:p>
                </p:txBody>
              </p:sp>
              <p:sp>
                <p:nvSpPr>
                  <p:cNvPr id="122" name="object 109">
                    <a:extLst>
                      <a:ext uri="{FF2B5EF4-FFF2-40B4-BE49-F238E27FC236}">
                        <a16:creationId xmlns:a16="http://schemas.microsoft.com/office/drawing/2014/main" id="{A51ED3D5-E5A2-964C-9AAA-861FFB49C4F6}"/>
                      </a:ext>
                    </a:extLst>
                  </p:cNvPr>
                  <p:cNvSpPr/>
                  <p:nvPr/>
                </p:nvSpPr>
                <p:spPr>
                  <a:xfrm>
                    <a:off x="9211187" y="8394344"/>
                    <a:ext cx="378460" cy="981710"/>
                  </a:xfrm>
                  <a:custGeom>
                    <a:avLst/>
                    <a:gdLst/>
                    <a:ahLst/>
                    <a:cxnLst/>
                    <a:rect l="l" t="t" r="r" b="b"/>
                    <a:pathLst>
                      <a:path w="378459" h="981709">
                        <a:moveTo>
                          <a:pt x="229301" y="0"/>
                        </a:moveTo>
                        <a:lnTo>
                          <a:pt x="76406" y="138198"/>
                        </a:lnTo>
                        <a:lnTo>
                          <a:pt x="5850" y="286499"/>
                        </a:lnTo>
                        <a:lnTo>
                          <a:pt x="0" y="536914"/>
                        </a:lnTo>
                        <a:lnTo>
                          <a:pt x="41223" y="981457"/>
                        </a:lnTo>
                        <a:lnTo>
                          <a:pt x="377841" y="946924"/>
                        </a:lnTo>
                        <a:lnTo>
                          <a:pt x="229301" y="0"/>
                        </a:lnTo>
                        <a:close/>
                      </a:path>
                    </a:pathLst>
                  </a:custGeom>
                  <a:solidFill>
                    <a:srgbClr val="EC7C30"/>
                  </a:solidFill>
                </p:spPr>
                <p:txBody>
                  <a:bodyPr wrap="square" lIns="0" tIns="0" rIns="0" bIns="0" rtlCol="0"/>
                  <a:lstStyle/>
                  <a:p>
                    <a:endParaRPr sz="662"/>
                  </a:p>
                </p:txBody>
              </p:sp>
              <p:sp>
                <p:nvSpPr>
                  <p:cNvPr id="123" name="object 110">
                    <a:extLst>
                      <a:ext uri="{FF2B5EF4-FFF2-40B4-BE49-F238E27FC236}">
                        <a16:creationId xmlns:a16="http://schemas.microsoft.com/office/drawing/2014/main" id="{A86F21B6-25E3-5C44-99DA-7153D28186C1}"/>
                      </a:ext>
                    </a:extLst>
                  </p:cNvPr>
                  <p:cNvSpPr/>
                  <p:nvPr/>
                </p:nvSpPr>
                <p:spPr>
                  <a:xfrm>
                    <a:off x="10405192" y="9533042"/>
                    <a:ext cx="359410" cy="289560"/>
                  </a:xfrm>
                  <a:custGeom>
                    <a:avLst/>
                    <a:gdLst/>
                    <a:ahLst/>
                    <a:cxnLst/>
                    <a:rect l="l" t="t" r="r" b="b"/>
                    <a:pathLst>
                      <a:path w="359409" h="289559">
                        <a:moveTo>
                          <a:pt x="49715" y="0"/>
                        </a:moveTo>
                        <a:lnTo>
                          <a:pt x="0" y="152372"/>
                        </a:lnTo>
                        <a:lnTo>
                          <a:pt x="276986" y="28940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4" name="object 111">
                    <a:extLst>
                      <a:ext uri="{FF2B5EF4-FFF2-40B4-BE49-F238E27FC236}">
                        <a16:creationId xmlns:a16="http://schemas.microsoft.com/office/drawing/2014/main" id="{92E71021-140D-3F44-B7B0-CBB7EF338CA7}"/>
                      </a:ext>
                    </a:extLst>
                  </p:cNvPr>
                  <p:cNvSpPr/>
                  <p:nvPr/>
                </p:nvSpPr>
                <p:spPr>
                  <a:xfrm>
                    <a:off x="9955077" y="9190745"/>
                    <a:ext cx="392430" cy="215900"/>
                  </a:xfrm>
                  <a:custGeom>
                    <a:avLst/>
                    <a:gdLst/>
                    <a:ahLst/>
                    <a:cxnLst/>
                    <a:rect l="l" t="t" r="r" b="b"/>
                    <a:pathLst>
                      <a:path w="392429" h="215900">
                        <a:moveTo>
                          <a:pt x="367910" y="0"/>
                        </a:moveTo>
                        <a:lnTo>
                          <a:pt x="127750" y="0"/>
                        </a:lnTo>
                        <a:lnTo>
                          <a:pt x="120201" y="4052"/>
                        </a:lnTo>
                        <a:lnTo>
                          <a:pt x="4100" y="178203"/>
                        </a:lnTo>
                        <a:lnTo>
                          <a:pt x="0" y="190865"/>
                        </a:lnTo>
                        <a:lnTo>
                          <a:pt x="2893" y="203040"/>
                        </a:lnTo>
                        <a:lnTo>
                          <a:pt x="11421" y="212200"/>
                        </a:lnTo>
                        <a:lnTo>
                          <a:pt x="24225" y="215815"/>
                        </a:lnTo>
                        <a:lnTo>
                          <a:pt x="264385" y="215815"/>
                        </a:lnTo>
                        <a:lnTo>
                          <a:pt x="271934" y="211784"/>
                        </a:lnTo>
                        <a:lnTo>
                          <a:pt x="388046" y="37621"/>
                        </a:lnTo>
                        <a:lnTo>
                          <a:pt x="392137" y="24962"/>
                        </a:lnTo>
                        <a:lnTo>
                          <a:pt x="389244" y="12783"/>
                        </a:lnTo>
                        <a:lnTo>
                          <a:pt x="380717" y="3618"/>
                        </a:lnTo>
                        <a:lnTo>
                          <a:pt x="367910" y="0"/>
                        </a:lnTo>
                        <a:close/>
                      </a:path>
                    </a:pathLst>
                  </a:custGeom>
                  <a:solidFill>
                    <a:srgbClr val="39585D"/>
                  </a:solidFill>
                </p:spPr>
                <p:txBody>
                  <a:bodyPr wrap="square" lIns="0" tIns="0" rIns="0" bIns="0" rtlCol="0"/>
                  <a:lstStyle/>
                  <a:p>
                    <a:endParaRPr sz="662"/>
                  </a:p>
                </p:txBody>
              </p:sp>
              <p:sp>
                <p:nvSpPr>
                  <p:cNvPr id="125" name="object 112">
                    <a:extLst>
                      <a:ext uri="{FF2B5EF4-FFF2-40B4-BE49-F238E27FC236}">
                        <a16:creationId xmlns:a16="http://schemas.microsoft.com/office/drawing/2014/main" id="{567B837E-92F2-004C-8525-DC3E63B99656}"/>
                      </a:ext>
                    </a:extLst>
                  </p:cNvPr>
                  <p:cNvSpPr/>
                  <p:nvPr/>
                </p:nvSpPr>
                <p:spPr>
                  <a:xfrm>
                    <a:off x="10291458" y="9210341"/>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26" name="object 113">
                    <a:extLst>
                      <a:ext uri="{FF2B5EF4-FFF2-40B4-BE49-F238E27FC236}">
                        <a16:creationId xmlns:a16="http://schemas.microsoft.com/office/drawing/2014/main" id="{D4BCA718-8CB5-404E-9BA9-1510F9E1815B}"/>
                      </a:ext>
                    </a:extLst>
                  </p:cNvPr>
                  <p:cNvSpPr/>
                  <p:nvPr/>
                </p:nvSpPr>
                <p:spPr>
                  <a:xfrm>
                    <a:off x="9965338" y="9227280"/>
                    <a:ext cx="392430" cy="215900"/>
                  </a:xfrm>
                  <a:custGeom>
                    <a:avLst/>
                    <a:gdLst/>
                    <a:ahLst/>
                    <a:cxnLst/>
                    <a:rect l="l" t="t" r="r" b="b"/>
                    <a:pathLst>
                      <a:path w="392429" h="215900">
                        <a:moveTo>
                          <a:pt x="367916" y="0"/>
                        </a:moveTo>
                        <a:lnTo>
                          <a:pt x="127756" y="0"/>
                        </a:lnTo>
                        <a:lnTo>
                          <a:pt x="120207" y="4041"/>
                        </a:lnTo>
                        <a:lnTo>
                          <a:pt x="4095" y="178203"/>
                        </a:lnTo>
                        <a:lnTo>
                          <a:pt x="0" y="190859"/>
                        </a:lnTo>
                        <a:lnTo>
                          <a:pt x="2893" y="203031"/>
                        </a:lnTo>
                        <a:lnTo>
                          <a:pt x="11422" y="212190"/>
                        </a:lnTo>
                        <a:lnTo>
                          <a:pt x="24230" y="215804"/>
                        </a:lnTo>
                        <a:lnTo>
                          <a:pt x="264380" y="215804"/>
                        </a:lnTo>
                        <a:lnTo>
                          <a:pt x="271940" y="211773"/>
                        </a:lnTo>
                        <a:lnTo>
                          <a:pt x="388052" y="37621"/>
                        </a:lnTo>
                        <a:lnTo>
                          <a:pt x="392143" y="24958"/>
                        </a:lnTo>
                        <a:lnTo>
                          <a:pt x="389249" y="12779"/>
                        </a:lnTo>
                        <a:lnTo>
                          <a:pt x="380723" y="3616"/>
                        </a:lnTo>
                        <a:lnTo>
                          <a:pt x="367916" y="0"/>
                        </a:lnTo>
                        <a:close/>
                      </a:path>
                    </a:pathLst>
                  </a:custGeom>
                  <a:solidFill>
                    <a:srgbClr val="173C41"/>
                  </a:solidFill>
                </p:spPr>
                <p:txBody>
                  <a:bodyPr wrap="square" lIns="0" tIns="0" rIns="0" bIns="0" rtlCol="0"/>
                  <a:lstStyle/>
                  <a:p>
                    <a:endParaRPr sz="662"/>
                  </a:p>
                </p:txBody>
              </p:sp>
              <p:sp>
                <p:nvSpPr>
                  <p:cNvPr id="127" name="object 114">
                    <a:extLst>
                      <a:ext uri="{FF2B5EF4-FFF2-40B4-BE49-F238E27FC236}">
                        <a16:creationId xmlns:a16="http://schemas.microsoft.com/office/drawing/2014/main" id="{F3AAB242-BF1E-0644-9DC6-8A70A602905C}"/>
                      </a:ext>
                    </a:extLst>
                  </p:cNvPr>
                  <p:cNvSpPr/>
                  <p:nvPr/>
                </p:nvSpPr>
                <p:spPr>
                  <a:xfrm>
                    <a:off x="9912157" y="9298651"/>
                    <a:ext cx="523240" cy="376555"/>
                  </a:xfrm>
                  <a:custGeom>
                    <a:avLst/>
                    <a:gdLst/>
                    <a:ahLst/>
                    <a:cxnLst/>
                    <a:rect l="l" t="t" r="r" b="b"/>
                    <a:pathLst>
                      <a:path w="523240" h="376554">
                        <a:moveTo>
                          <a:pt x="416336" y="0"/>
                        </a:moveTo>
                        <a:lnTo>
                          <a:pt x="379939" y="42899"/>
                        </a:lnTo>
                        <a:lnTo>
                          <a:pt x="385644" y="69409"/>
                        </a:lnTo>
                        <a:lnTo>
                          <a:pt x="376849" y="79464"/>
                        </a:lnTo>
                        <a:lnTo>
                          <a:pt x="343927" y="74161"/>
                        </a:lnTo>
                        <a:lnTo>
                          <a:pt x="277251" y="54595"/>
                        </a:lnTo>
                        <a:lnTo>
                          <a:pt x="205781" y="38948"/>
                        </a:lnTo>
                        <a:lnTo>
                          <a:pt x="161727" y="39823"/>
                        </a:lnTo>
                        <a:lnTo>
                          <a:pt x="140339" y="49992"/>
                        </a:lnTo>
                        <a:lnTo>
                          <a:pt x="136868" y="62228"/>
                        </a:lnTo>
                        <a:lnTo>
                          <a:pt x="150228" y="76281"/>
                        </a:lnTo>
                        <a:lnTo>
                          <a:pt x="174558" y="93088"/>
                        </a:lnTo>
                        <a:lnTo>
                          <a:pt x="197913" y="107182"/>
                        </a:lnTo>
                        <a:lnTo>
                          <a:pt x="208353" y="113096"/>
                        </a:lnTo>
                        <a:lnTo>
                          <a:pt x="159532" y="98942"/>
                        </a:lnTo>
                        <a:lnTo>
                          <a:pt x="129719" y="87590"/>
                        </a:lnTo>
                        <a:lnTo>
                          <a:pt x="106726" y="73066"/>
                        </a:lnTo>
                        <a:lnTo>
                          <a:pt x="78367" y="49401"/>
                        </a:lnTo>
                        <a:lnTo>
                          <a:pt x="44409" y="32602"/>
                        </a:lnTo>
                        <a:lnTo>
                          <a:pt x="19226" y="37864"/>
                        </a:lnTo>
                        <a:lnTo>
                          <a:pt x="12567" y="57993"/>
                        </a:lnTo>
                        <a:lnTo>
                          <a:pt x="34180" y="85798"/>
                        </a:lnTo>
                        <a:lnTo>
                          <a:pt x="11089" y="79640"/>
                        </a:lnTo>
                        <a:lnTo>
                          <a:pt x="549" y="80430"/>
                        </a:lnTo>
                        <a:lnTo>
                          <a:pt x="0" y="90729"/>
                        </a:lnTo>
                        <a:lnTo>
                          <a:pt x="6882" y="113096"/>
                        </a:lnTo>
                        <a:lnTo>
                          <a:pt x="31659" y="150969"/>
                        </a:lnTo>
                        <a:lnTo>
                          <a:pt x="73497" y="196271"/>
                        </a:lnTo>
                        <a:lnTo>
                          <a:pt x="112899" y="234262"/>
                        </a:lnTo>
                        <a:lnTo>
                          <a:pt x="130365" y="250201"/>
                        </a:lnTo>
                        <a:lnTo>
                          <a:pt x="133501" y="263830"/>
                        </a:lnTo>
                        <a:lnTo>
                          <a:pt x="141003" y="274807"/>
                        </a:lnTo>
                        <a:lnTo>
                          <a:pt x="158680" y="288923"/>
                        </a:lnTo>
                        <a:lnTo>
                          <a:pt x="192343" y="311969"/>
                        </a:lnTo>
                        <a:lnTo>
                          <a:pt x="206798" y="326673"/>
                        </a:lnTo>
                        <a:lnTo>
                          <a:pt x="226501" y="347715"/>
                        </a:lnTo>
                        <a:lnTo>
                          <a:pt x="254902" y="366808"/>
                        </a:lnTo>
                        <a:lnTo>
                          <a:pt x="295449" y="375663"/>
                        </a:lnTo>
                        <a:lnTo>
                          <a:pt x="348318" y="376211"/>
                        </a:lnTo>
                        <a:lnTo>
                          <a:pt x="402526" y="376150"/>
                        </a:lnTo>
                        <a:lnTo>
                          <a:pt x="461832" y="375663"/>
                        </a:lnTo>
                        <a:lnTo>
                          <a:pt x="522919" y="219029"/>
                        </a:lnTo>
                        <a:lnTo>
                          <a:pt x="492107" y="217781"/>
                        </a:lnTo>
                        <a:lnTo>
                          <a:pt x="476284" y="211475"/>
                        </a:lnTo>
                        <a:lnTo>
                          <a:pt x="470455" y="194810"/>
                        </a:lnTo>
                        <a:lnTo>
                          <a:pt x="468607" y="121745"/>
                        </a:lnTo>
                        <a:lnTo>
                          <a:pt x="462474" y="82221"/>
                        </a:lnTo>
                        <a:lnTo>
                          <a:pt x="446594" y="42208"/>
                        </a:lnTo>
                        <a:lnTo>
                          <a:pt x="416336" y="0"/>
                        </a:lnTo>
                        <a:close/>
                      </a:path>
                    </a:pathLst>
                  </a:custGeom>
                  <a:solidFill>
                    <a:srgbClr val="EBB48F"/>
                  </a:solidFill>
                </p:spPr>
                <p:txBody>
                  <a:bodyPr wrap="square" lIns="0" tIns="0" rIns="0" bIns="0" rtlCol="0"/>
                  <a:lstStyle/>
                  <a:p>
                    <a:endParaRPr sz="662"/>
                  </a:p>
                </p:txBody>
              </p:sp>
              <p:sp>
                <p:nvSpPr>
                  <p:cNvPr id="128" name="object 115">
                    <a:extLst>
                      <a:ext uri="{FF2B5EF4-FFF2-40B4-BE49-F238E27FC236}">
                        <a16:creationId xmlns:a16="http://schemas.microsoft.com/office/drawing/2014/main" id="{AB8860D0-4273-9B47-BD0F-0D23AC8123A4}"/>
                      </a:ext>
                    </a:extLst>
                  </p:cNvPr>
                  <p:cNvSpPr/>
                  <p:nvPr/>
                </p:nvSpPr>
                <p:spPr>
                  <a:xfrm>
                    <a:off x="10364371" y="9504953"/>
                    <a:ext cx="113158" cy="190174"/>
                  </a:xfrm>
                  <a:prstGeom prst="rect">
                    <a:avLst/>
                  </a:prstGeom>
                  <a:blipFill>
                    <a:blip r:embed="rId8" cstate="print"/>
                    <a:stretch>
                      <a:fillRect/>
                    </a:stretch>
                  </a:blipFill>
                </p:spPr>
                <p:txBody>
                  <a:bodyPr wrap="square" lIns="0" tIns="0" rIns="0" bIns="0" rtlCol="0"/>
                  <a:lstStyle/>
                  <a:p>
                    <a:endParaRPr sz="662"/>
                  </a:p>
                </p:txBody>
              </p:sp>
              <p:sp>
                <p:nvSpPr>
                  <p:cNvPr id="129" name="object 116">
                    <a:extLst>
                      <a:ext uri="{FF2B5EF4-FFF2-40B4-BE49-F238E27FC236}">
                        <a16:creationId xmlns:a16="http://schemas.microsoft.com/office/drawing/2014/main" id="{D5A59736-A3D6-A844-98C5-1E4CC8BCAF08}"/>
                      </a:ext>
                    </a:extLst>
                  </p:cNvPr>
                  <p:cNvSpPr/>
                  <p:nvPr/>
                </p:nvSpPr>
                <p:spPr>
                  <a:xfrm>
                    <a:off x="10513454" y="8596574"/>
                    <a:ext cx="515620" cy="1097280"/>
                  </a:xfrm>
                  <a:custGeom>
                    <a:avLst/>
                    <a:gdLst/>
                    <a:ahLst/>
                    <a:cxnLst/>
                    <a:rect l="l" t="t" r="r" b="b"/>
                    <a:pathLst>
                      <a:path w="515620" h="1097279">
                        <a:moveTo>
                          <a:pt x="387537" y="0"/>
                        </a:moveTo>
                        <a:lnTo>
                          <a:pt x="0" y="943217"/>
                        </a:lnTo>
                        <a:lnTo>
                          <a:pt x="300043" y="1096793"/>
                        </a:lnTo>
                        <a:lnTo>
                          <a:pt x="454664" y="656245"/>
                        </a:lnTo>
                        <a:lnTo>
                          <a:pt x="515319" y="395146"/>
                        </a:lnTo>
                        <a:lnTo>
                          <a:pt x="490209" y="210672"/>
                        </a:lnTo>
                        <a:lnTo>
                          <a:pt x="387537" y="0"/>
                        </a:lnTo>
                        <a:close/>
                      </a:path>
                    </a:pathLst>
                  </a:custGeom>
                  <a:solidFill>
                    <a:srgbClr val="EC7C30"/>
                  </a:solidFill>
                </p:spPr>
                <p:txBody>
                  <a:bodyPr wrap="square" lIns="0" tIns="0" rIns="0" bIns="0" rtlCol="0"/>
                  <a:lstStyle/>
                  <a:p>
                    <a:endParaRPr sz="662"/>
                  </a:p>
                </p:txBody>
              </p:sp>
              <p:sp>
                <p:nvSpPr>
                  <p:cNvPr id="130" name="object 117">
                    <a:extLst>
                      <a:ext uri="{FF2B5EF4-FFF2-40B4-BE49-F238E27FC236}">
                        <a16:creationId xmlns:a16="http://schemas.microsoft.com/office/drawing/2014/main" id="{BA79C87C-F3EC-E945-B187-BB8EC3DE7738}"/>
                      </a:ext>
                    </a:extLst>
                  </p:cNvPr>
                  <p:cNvSpPr/>
                  <p:nvPr/>
                </p:nvSpPr>
                <p:spPr>
                  <a:xfrm>
                    <a:off x="8480869" y="10329081"/>
                    <a:ext cx="3018790" cy="979169"/>
                  </a:xfrm>
                  <a:custGeom>
                    <a:avLst/>
                    <a:gdLst/>
                    <a:ahLst/>
                    <a:cxnLst/>
                    <a:rect l="l" t="t" r="r" b="b"/>
                    <a:pathLst>
                      <a:path w="3018790" h="979170">
                        <a:moveTo>
                          <a:pt x="3018548" y="0"/>
                        </a:moveTo>
                        <a:lnTo>
                          <a:pt x="0" y="0"/>
                        </a:lnTo>
                        <a:lnTo>
                          <a:pt x="0" y="25400"/>
                        </a:lnTo>
                        <a:lnTo>
                          <a:pt x="2992564" y="25400"/>
                        </a:lnTo>
                        <a:lnTo>
                          <a:pt x="2992564" y="979170"/>
                        </a:lnTo>
                        <a:lnTo>
                          <a:pt x="3018548" y="979170"/>
                        </a:lnTo>
                        <a:lnTo>
                          <a:pt x="3018548" y="25400"/>
                        </a:lnTo>
                        <a:lnTo>
                          <a:pt x="3018548" y="0"/>
                        </a:lnTo>
                        <a:close/>
                      </a:path>
                    </a:pathLst>
                  </a:custGeom>
                  <a:solidFill>
                    <a:srgbClr val="D2DAD9"/>
                  </a:solidFill>
                </p:spPr>
                <p:txBody>
                  <a:bodyPr wrap="square" lIns="0" tIns="0" rIns="0" bIns="0" rtlCol="0"/>
                  <a:lstStyle/>
                  <a:p>
                    <a:endParaRPr sz="662"/>
                  </a:p>
                </p:txBody>
              </p:sp>
              <p:sp>
                <p:nvSpPr>
                  <p:cNvPr id="131" name="object 118">
                    <a:extLst>
                      <a:ext uri="{FF2B5EF4-FFF2-40B4-BE49-F238E27FC236}">
                        <a16:creationId xmlns:a16="http://schemas.microsoft.com/office/drawing/2014/main" id="{FE15CE9F-2DDB-714D-AEA2-1664882D409F}"/>
                      </a:ext>
                    </a:extLst>
                  </p:cNvPr>
                  <p:cNvSpPr/>
                  <p:nvPr/>
                </p:nvSpPr>
                <p:spPr>
                  <a:xfrm>
                    <a:off x="10702519" y="9912807"/>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2" name="object 119">
                    <a:extLst>
                      <a:ext uri="{FF2B5EF4-FFF2-40B4-BE49-F238E27FC236}">
                        <a16:creationId xmlns:a16="http://schemas.microsoft.com/office/drawing/2014/main" id="{FA6050C5-0BFD-1346-83C7-6C6ACB9C4159}"/>
                      </a:ext>
                    </a:extLst>
                  </p:cNvPr>
                  <p:cNvSpPr/>
                  <p:nvPr/>
                </p:nvSpPr>
                <p:spPr>
                  <a:xfrm>
                    <a:off x="11265997" y="9986623"/>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3" name="object 120">
                    <a:extLst>
                      <a:ext uri="{FF2B5EF4-FFF2-40B4-BE49-F238E27FC236}">
                        <a16:creationId xmlns:a16="http://schemas.microsoft.com/office/drawing/2014/main" id="{4BF527F5-0777-594F-B8FC-8196B424B4D8}"/>
                      </a:ext>
                    </a:extLst>
                  </p:cNvPr>
                  <p:cNvSpPr/>
                  <p:nvPr/>
                </p:nvSpPr>
                <p:spPr>
                  <a:xfrm>
                    <a:off x="9280944" y="9515633"/>
                    <a:ext cx="1681480" cy="1793239"/>
                  </a:xfrm>
                  <a:custGeom>
                    <a:avLst/>
                    <a:gdLst/>
                    <a:ahLst/>
                    <a:cxnLst/>
                    <a:rect l="l" t="t" r="r" b="b"/>
                    <a:pathLst>
                      <a:path w="1681479" h="1793240">
                        <a:moveTo>
                          <a:pt x="1681378" y="334365"/>
                        </a:moveTo>
                        <a:lnTo>
                          <a:pt x="1555216" y="299034"/>
                        </a:lnTo>
                        <a:lnTo>
                          <a:pt x="1254137" y="216166"/>
                        </a:lnTo>
                        <a:lnTo>
                          <a:pt x="894270" y="120434"/>
                        </a:lnTo>
                        <a:lnTo>
                          <a:pt x="591781" y="46520"/>
                        </a:lnTo>
                        <a:lnTo>
                          <a:pt x="409448" y="8686"/>
                        </a:lnTo>
                        <a:lnTo>
                          <a:pt x="303657" y="0"/>
                        </a:lnTo>
                        <a:lnTo>
                          <a:pt x="233857" y="23977"/>
                        </a:lnTo>
                        <a:lnTo>
                          <a:pt x="159537" y="84137"/>
                        </a:lnTo>
                        <a:lnTo>
                          <a:pt x="33413" y="384771"/>
                        </a:lnTo>
                        <a:lnTo>
                          <a:pt x="0" y="563651"/>
                        </a:lnTo>
                        <a:lnTo>
                          <a:pt x="67068" y="691553"/>
                        </a:lnTo>
                        <a:lnTo>
                          <a:pt x="242379" y="839292"/>
                        </a:lnTo>
                        <a:lnTo>
                          <a:pt x="741159" y="839292"/>
                        </a:lnTo>
                        <a:lnTo>
                          <a:pt x="843940" y="842797"/>
                        </a:lnTo>
                        <a:lnTo>
                          <a:pt x="848194" y="846378"/>
                        </a:lnTo>
                        <a:lnTo>
                          <a:pt x="856272" y="861225"/>
                        </a:lnTo>
                        <a:lnTo>
                          <a:pt x="861110" y="893508"/>
                        </a:lnTo>
                        <a:lnTo>
                          <a:pt x="855687" y="949401"/>
                        </a:lnTo>
                        <a:lnTo>
                          <a:pt x="856081" y="987742"/>
                        </a:lnTo>
                        <a:lnTo>
                          <a:pt x="870356" y="1013929"/>
                        </a:lnTo>
                        <a:lnTo>
                          <a:pt x="892276" y="1034161"/>
                        </a:lnTo>
                        <a:lnTo>
                          <a:pt x="915631" y="1054646"/>
                        </a:lnTo>
                        <a:lnTo>
                          <a:pt x="934212" y="1081608"/>
                        </a:lnTo>
                        <a:lnTo>
                          <a:pt x="941781" y="1121232"/>
                        </a:lnTo>
                        <a:lnTo>
                          <a:pt x="941781"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4" name="object 121">
                    <a:extLst>
                      <a:ext uri="{FF2B5EF4-FFF2-40B4-BE49-F238E27FC236}">
                        <a16:creationId xmlns:a16="http://schemas.microsoft.com/office/drawing/2014/main" id="{94D7C739-4A54-3C48-A70F-B66A541876A3}"/>
                      </a:ext>
                    </a:extLst>
                  </p:cNvPr>
                  <p:cNvSpPr/>
                  <p:nvPr/>
                </p:nvSpPr>
                <p:spPr>
                  <a:xfrm>
                    <a:off x="9566175" y="10024047"/>
                    <a:ext cx="1284605" cy="337185"/>
                  </a:xfrm>
                  <a:custGeom>
                    <a:avLst/>
                    <a:gdLst/>
                    <a:ahLst/>
                    <a:cxnLst/>
                    <a:rect l="l" t="t" r="r" b="b"/>
                    <a:pathLst>
                      <a:path w="1284604" h="337184">
                        <a:moveTo>
                          <a:pt x="13654" y="0"/>
                        </a:moveTo>
                        <a:lnTo>
                          <a:pt x="30849" y="38978"/>
                        </a:lnTo>
                        <a:lnTo>
                          <a:pt x="67831" y="60621"/>
                        </a:lnTo>
                        <a:lnTo>
                          <a:pt x="109850" y="79236"/>
                        </a:lnTo>
                        <a:lnTo>
                          <a:pt x="155814" y="95194"/>
                        </a:lnTo>
                        <a:lnTo>
                          <a:pt x="204629" y="108865"/>
                        </a:lnTo>
                        <a:lnTo>
                          <a:pt x="255202" y="120621"/>
                        </a:lnTo>
                        <a:lnTo>
                          <a:pt x="306439" y="130831"/>
                        </a:lnTo>
                        <a:lnTo>
                          <a:pt x="357247" y="139867"/>
                        </a:lnTo>
                        <a:lnTo>
                          <a:pt x="471335" y="159073"/>
                        </a:lnTo>
                        <a:lnTo>
                          <a:pt x="531670" y="170915"/>
                        </a:lnTo>
                        <a:lnTo>
                          <a:pt x="582172" y="184350"/>
                        </a:lnTo>
                        <a:lnTo>
                          <a:pt x="617477" y="200105"/>
                        </a:lnTo>
                        <a:lnTo>
                          <a:pt x="632221" y="218904"/>
                        </a:lnTo>
                        <a:lnTo>
                          <a:pt x="646309" y="256042"/>
                        </a:lnTo>
                        <a:lnTo>
                          <a:pt x="674357" y="278718"/>
                        </a:lnTo>
                        <a:lnTo>
                          <a:pt x="712806" y="289915"/>
                        </a:lnTo>
                        <a:lnTo>
                          <a:pt x="758097" y="292618"/>
                        </a:lnTo>
                        <a:lnTo>
                          <a:pt x="806671" y="289813"/>
                        </a:lnTo>
                        <a:lnTo>
                          <a:pt x="893826" y="280139"/>
                        </a:lnTo>
                        <a:lnTo>
                          <a:pt x="929783" y="277894"/>
                        </a:lnTo>
                        <a:lnTo>
                          <a:pt x="957352" y="280145"/>
                        </a:lnTo>
                        <a:lnTo>
                          <a:pt x="971048" y="289289"/>
                        </a:lnTo>
                        <a:lnTo>
                          <a:pt x="977329" y="302110"/>
                        </a:lnTo>
                        <a:lnTo>
                          <a:pt x="985972" y="312985"/>
                        </a:lnTo>
                        <a:lnTo>
                          <a:pt x="1021318" y="332464"/>
                        </a:lnTo>
                        <a:lnTo>
                          <a:pt x="1059527" y="336921"/>
                        </a:lnTo>
                        <a:lnTo>
                          <a:pt x="1117311" y="330665"/>
                        </a:lnTo>
                        <a:lnTo>
                          <a:pt x="1176159" y="315632"/>
                        </a:lnTo>
                        <a:lnTo>
                          <a:pt x="1228575" y="297429"/>
                        </a:lnTo>
                        <a:lnTo>
                          <a:pt x="1267060" y="281663"/>
                        </a:lnTo>
                        <a:lnTo>
                          <a:pt x="1284117" y="273939"/>
                        </a:lnTo>
                        <a:lnTo>
                          <a:pt x="1275720" y="256358"/>
                        </a:lnTo>
                        <a:lnTo>
                          <a:pt x="1261313" y="262855"/>
                        </a:lnTo>
                        <a:lnTo>
                          <a:pt x="1225074" y="277783"/>
                        </a:lnTo>
                        <a:lnTo>
                          <a:pt x="1174791" y="295586"/>
                        </a:lnTo>
                        <a:lnTo>
                          <a:pt x="1118249" y="310708"/>
                        </a:lnTo>
                        <a:lnTo>
                          <a:pt x="1063236" y="317591"/>
                        </a:lnTo>
                        <a:lnTo>
                          <a:pt x="1017539" y="310681"/>
                        </a:lnTo>
                        <a:lnTo>
                          <a:pt x="1007869" y="305719"/>
                        </a:lnTo>
                        <a:lnTo>
                          <a:pt x="999980" y="299408"/>
                        </a:lnTo>
                        <a:lnTo>
                          <a:pt x="993818" y="291697"/>
                        </a:lnTo>
                        <a:lnTo>
                          <a:pt x="989331" y="282535"/>
                        </a:lnTo>
                        <a:lnTo>
                          <a:pt x="972755" y="265038"/>
                        </a:lnTo>
                        <a:lnTo>
                          <a:pt x="942667" y="258621"/>
                        </a:lnTo>
                        <a:lnTo>
                          <a:pt x="901742" y="259808"/>
                        </a:lnTo>
                        <a:lnTo>
                          <a:pt x="798136" y="271058"/>
                        </a:lnTo>
                        <a:lnTo>
                          <a:pt x="745750" y="273239"/>
                        </a:lnTo>
                        <a:lnTo>
                          <a:pt x="700513" y="267579"/>
                        </a:lnTo>
                        <a:lnTo>
                          <a:pt x="667443" y="249995"/>
                        </a:lnTo>
                        <a:lnTo>
                          <a:pt x="651561" y="216401"/>
                        </a:lnTo>
                        <a:lnTo>
                          <a:pt x="640937" y="194601"/>
                        </a:lnTo>
                        <a:lnTo>
                          <a:pt x="579526" y="162864"/>
                        </a:lnTo>
                        <a:lnTo>
                          <a:pt x="531766" y="150787"/>
                        </a:lnTo>
                        <a:lnTo>
                          <a:pt x="474654" y="139811"/>
                        </a:lnTo>
                        <a:lnTo>
                          <a:pt x="355178" y="119732"/>
                        </a:lnTo>
                        <a:lnTo>
                          <a:pt x="298963" y="109578"/>
                        </a:lnTo>
                        <a:lnTo>
                          <a:pt x="242622" y="97916"/>
                        </a:lnTo>
                        <a:lnTo>
                          <a:pt x="187715" y="84261"/>
                        </a:lnTo>
                        <a:lnTo>
                          <a:pt x="135803" y="68128"/>
                        </a:lnTo>
                        <a:lnTo>
                          <a:pt x="88449" y="49030"/>
                        </a:lnTo>
                        <a:lnTo>
                          <a:pt x="47212" y="26483"/>
                        </a:lnTo>
                        <a:lnTo>
                          <a:pt x="13654" y="0"/>
                        </a:lnTo>
                        <a:close/>
                      </a:path>
                    </a:pathLst>
                  </a:custGeom>
                  <a:solidFill>
                    <a:srgbClr val="173C41"/>
                  </a:solidFill>
                </p:spPr>
                <p:txBody>
                  <a:bodyPr wrap="square" lIns="0" tIns="0" rIns="0" bIns="0" rtlCol="0"/>
                  <a:lstStyle/>
                  <a:p>
                    <a:endParaRPr sz="662"/>
                  </a:p>
                </p:txBody>
              </p:sp>
              <p:sp>
                <p:nvSpPr>
                  <p:cNvPr id="135" name="object 122">
                    <a:extLst>
                      <a:ext uri="{FF2B5EF4-FFF2-40B4-BE49-F238E27FC236}">
                        <a16:creationId xmlns:a16="http://schemas.microsoft.com/office/drawing/2014/main" id="{0CE76705-B034-6042-B912-2B8F7A85E5A0}"/>
                      </a:ext>
                    </a:extLst>
                  </p:cNvPr>
                  <p:cNvSpPr/>
                  <p:nvPr/>
                </p:nvSpPr>
                <p:spPr>
                  <a:xfrm>
                    <a:off x="10828786" y="9793608"/>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36" name="object 123">
                    <a:extLst>
                      <a:ext uri="{FF2B5EF4-FFF2-40B4-BE49-F238E27FC236}">
                        <a16:creationId xmlns:a16="http://schemas.microsoft.com/office/drawing/2014/main" id="{0D976C2A-AE01-2040-8909-A79D00AC37AE}"/>
                      </a:ext>
                    </a:extLst>
                  </p:cNvPr>
                  <p:cNvSpPr/>
                  <p:nvPr/>
                </p:nvSpPr>
                <p:spPr>
                  <a:xfrm>
                    <a:off x="11422977" y="10027012"/>
                    <a:ext cx="522605" cy="714375"/>
                  </a:xfrm>
                  <a:custGeom>
                    <a:avLst/>
                    <a:gdLst/>
                    <a:ahLst/>
                    <a:cxnLst/>
                    <a:rect l="l" t="t" r="r" b="b"/>
                    <a:pathLst>
                      <a:path w="522604" h="714375">
                        <a:moveTo>
                          <a:pt x="522452" y="361403"/>
                        </a:moveTo>
                        <a:lnTo>
                          <a:pt x="491921" y="234873"/>
                        </a:lnTo>
                        <a:lnTo>
                          <a:pt x="400354" y="59804"/>
                        </a:lnTo>
                        <a:lnTo>
                          <a:pt x="266776" y="21374"/>
                        </a:lnTo>
                        <a:lnTo>
                          <a:pt x="82194" y="0"/>
                        </a:lnTo>
                        <a:lnTo>
                          <a:pt x="93903" y="22021"/>
                        </a:lnTo>
                        <a:lnTo>
                          <a:pt x="114211" y="72669"/>
                        </a:lnTo>
                        <a:lnTo>
                          <a:pt x="120815" y="128854"/>
                        </a:lnTo>
                        <a:lnTo>
                          <a:pt x="91452" y="167462"/>
                        </a:lnTo>
                        <a:lnTo>
                          <a:pt x="27317" y="195681"/>
                        </a:lnTo>
                        <a:lnTo>
                          <a:pt x="0" y="222961"/>
                        </a:lnTo>
                        <a:lnTo>
                          <a:pt x="4152" y="265353"/>
                        </a:lnTo>
                        <a:lnTo>
                          <a:pt x="34455" y="338950"/>
                        </a:lnTo>
                        <a:lnTo>
                          <a:pt x="118503" y="460997"/>
                        </a:lnTo>
                        <a:lnTo>
                          <a:pt x="175501" y="538162"/>
                        </a:lnTo>
                        <a:lnTo>
                          <a:pt x="231546" y="603300"/>
                        </a:lnTo>
                        <a:lnTo>
                          <a:pt x="312699"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7" name="object 124">
                    <a:extLst>
                      <a:ext uri="{FF2B5EF4-FFF2-40B4-BE49-F238E27FC236}">
                        <a16:creationId xmlns:a16="http://schemas.microsoft.com/office/drawing/2014/main" id="{12CE4D14-E010-004E-9B03-379FCBFEB065}"/>
                      </a:ext>
                    </a:extLst>
                  </p:cNvPr>
                  <p:cNvSpPr/>
                  <p:nvPr/>
                </p:nvSpPr>
                <p:spPr>
                  <a:xfrm>
                    <a:off x="11475745" y="10041210"/>
                    <a:ext cx="335915" cy="678815"/>
                  </a:xfrm>
                  <a:custGeom>
                    <a:avLst/>
                    <a:gdLst/>
                    <a:ahLst/>
                    <a:cxnLst/>
                    <a:rect l="l" t="t" r="r" b="b"/>
                    <a:pathLst>
                      <a:path w="335915" h="678815">
                        <a:moveTo>
                          <a:pt x="206286" y="381000"/>
                        </a:moveTo>
                        <a:lnTo>
                          <a:pt x="192493" y="367220"/>
                        </a:lnTo>
                        <a:lnTo>
                          <a:pt x="129921" y="429818"/>
                        </a:lnTo>
                        <a:lnTo>
                          <a:pt x="169151" y="312115"/>
                        </a:lnTo>
                        <a:lnTo>
                          <a:pt x="167678" y="307657"/>
                        </a:lnTo>
                        <a:lnTo>
                          <a:pt x="160667" y="302666"/>
                        </a:lnTo>
                        <a:lnTo>
                          <a:pt x="155968" y="302768"/>
                        </a:lnTo>
                        <a:lnTo>
                          <a:pt x="73812" y="366204"/>
                        </a:lnTo>
                        <a:lnTo>
                          <a:pt x="101028" y="226479"/>
                        </a:lnTo>
                        <a:lnTo>
                          <a:pt x="98628" y="221957"/>
                        </a:lnTo>
                        <a:lnTo>
                          <a:pt x="90144" y="218376"/>
                        </a:lnTo>
                        <a:lnTo>
                          <a:pt x="85178" y="219824"/>
                        </a:lnTo>
                        <a:lnTo>
                          <a:pt x="0" y="343814"/>
                        </a:lnTo>
                        <a:lnTo>
                          <a:pt x="16065" y="354850"/>
                        </a:lnTo>
                        <a:lnTo>
                          <a:pt x="72047" y="273354"/>
                        </a:lnTo>
                        <a:lnTo>
                          <a:pt x="48971" y="391833"/>
                        </a:lnTo>
                        <a:lnTo>
                          <a:pt x="50736" y="395884"/>
                        </a:lnTo>
                        <a:lnTo>
                          <a:pt x="57645" y="400138"/>
                        </a:lnTo>
                        <a:lnTo>
                          <a:pt x="62077" y="399897"/>
                        </a:lnTo>
                        <a:lnTo>
                          <a:pt x="139192" y="340372"/>
                        </a:lnTo>
                        <a:lnTo>
                          <a:pt x="96926" y="467144"/>
                        </a:lnTo>
                        <a:lnTo>
                          <a:pt x="98628" y="471843"/>
                        </a:lnTo>
                        <a:lnTo>
                          <a:pt x="104063" y="475195"/>
                        </a:lnTo>
                        <a:lnTo>
                          <a:pt x="105841" y="475678"/>
                        </a:lnTo>
                        <a:lnTo>
                          <a:pt x="107607" y="475678"/>
                        </a:lnTo>
                        <a:lnTo>
                          <a:pt x="110109" y="475678"/>
                        </a:lnTo>
                        <a:lnTo>
                          <a:pt x="112623" y="474700"/>
                        </a:lnTo>
                        <a:lnTo>
                          <a:pt x="206286" y="381000"/>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12"/>
                        </a:lnTo>
                        <a:lnTo>
                          <a:pt x="210375" y="17360"/>
                        </a:lnTo>
                        <a:lnTo>
                          <a:pt x="217805"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20"/>
                        </a:lnTo>
                        <a:lnTo>
                          <a:pt x="279158" y="583946"/>
                        </a:lnTo>
                        <a:lnTo>
                          <a:pt x="250761" y="671703"/>
                        </a:lnTo>
                        <a:lnTo>
                          <a:pt x="269087" y="678383"/>
                        </a:lnTo>
                        <a:lnTo>
                          <a:pt x="296773" y="593598"/>
                        </a:lnTo>
                        <a:lnTo>
                          <a:pt x="316395" y="514972"/>
                        </a:lnTo>
                        <a:lnTo>
                          <a:pt x="328777"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sp>
          <p:nvSpPr>
            <p:cNvPr id="161" name="object 98">
              <a:extLst>
                <a:ext uri="{FF2B5EF4-FFF2-40B4-BE49-F238E27FC236}">
                  <a16:creationId xmlns:a16="http://schemas.microsoft.com/office/drawing/2014/main" id="{E0E21D28-2AF2-AD48-9A7F-5867559427BE}"/>
                </a:ext>
              </a:extLst>
            </p:cNvPr>
            <p:cNvSpPr/>
            <p:nvPr/>
          </p:nvSpPr>
          <p:spPr>
            <a:xfrm>
              <a:off x="2332607" y="4504306"/>
              <a:ext cx="1131704" cy="113170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22</a:t>
            </a:fld>
            <a:endParaRPr lang="tr-TR" sz="2400" b="1" dirty="0">
              <a:solidFill>
                <a:srgbClr val="DADADA"/>
              </a:solidFill>
            </a:endParaRPr>
          </a:p>
        </p:txBody>
      </p:sp>
      <p:sp>
        <p:nvSpPr>
          <p:cNvPr id="10" name="Metin kutusu 42">
            <a:extLst>
              <a:ext uri="{FF2B5EF4-FFF2-40B4-BE49-F238E27FC236}">
                <a16:creationId xmlns:a16="http://schemas.microsoft.com/office/drawing/2014/main" id="{0A56C11D-FCB1-5345-9D97-7D682E959522}"/>
              </a:ext>
            </a:extLst>
          </p:cNvPr>
          <p:cNvSpPr txBox="1"/>
          <p:nvPr/>
        </p:nvSpPr>
        <p:spPr>
          <a:xfrm>
            <a:off x="369350" y="1238519"/>
            <a:ext cx="8387302" cy="400110"/>
          </a:xfrm>
          <a:prstGeom prst="rect">
            <a:avLst/>
          </a:prstGeom>
          <a:noFill/>
        </p:spPr>
        <p:txBody>
          <a:bodyPr wrap="square" rtlCol="0">
            <a:spAutoFit/>
          </a:bodyPr>
          <a:lstStyle/>
          <a:p>
            <a:r>
              <a:rPr lang="tr-TR" sz="2000" b="1" dirty="0"/>
              <a:t>Bir haber ile karşılaştığımızda:</a:t>
            </a:r>
            <a:endParaRPr lang="tr-TR" sz="2000" dirty="0"/>
          </a:p>
        </p:txBody>
      </p:sp>
      <p:sp>
        <p:nvSpPr>
          <p:cNvPr id="11" name="Metin kutusu 4">
            <a:extLst>
              <a:ext uri="{FF2B5EF4-FFF2-40B4-BE49-F238E27FC236}">
                <a16:creationId xmlns:a16="http://schemas.microsoft.com/office/drawing/2014/main" id="{DFE53817-B48B-2247-88A8-12352F9BE125}"/>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138" name="Group 137">
            <a:extLst>
              <a:ext uri="{FF2B5EF4-FFF2-40B4-BE49-F238E27FC236}">
                <a16:creationId xmlns:a16="http://schemas.microsoft.com/office/drawing/2014/main" id="{A923E326-9BBE-4941-A93D-A227DD55F70C}"/>
              </a:ext>
            </a:extLst>
          </p:cNvPr>
          <p:cNvGrpSpPr/>
          <p:nvPr/>
        </p:nvGrpSpPr>
        <p:grpSpPr>
          <a:xfrm>
            <a:off x="438453" y="3474557"/>
            <a:ext cx="1398169" cy="2206841"/>
            <a:chOff x="438453" y="3474557"/>
            <a:chExt cx="1398169" cy="2206841"/>
          </a:xfrm>
        </p:grpSpPr>
        <p:sp>
          <p:nvSpPr>
            <p:cNvPr id="139" name="object 53">
              <a:extLst>
                <a:ext uri="{FF2B5EF4-FFF2-40B4-BE49-F238E27FC236}">
                  <a16:creationId xmlns:a16="http://schemas.microsoft.com/office/drawing/2014/main" id="{D98AB6F7-B2E8-FC40-BCF6-09478F3FC9EF}"/>
                </a:ext>
              </a:extLst>
            </p:cNvPr>
            <p:cNvSpPr txBox="1"/>
            <p:nvPr/>
          </p:nvSpPr>
          <p:spPr>
            <a:xfrm>
              <a:off x="438453" y="4908929"/>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40" name="object 68">
              <a:extLst>
                <a:ext uri="{FF2B5EF4-FFF2-40B4-BE49-F238E27FC236}">
                  <a16:creationId xmlns:a16="http://schemas.microsoft.com/office/drawing/2014/main" id="{0AD38AE2-18F1-7141-91FF-1BBB4A5BA10A}"/>
                </a:ext>
              </a:extLst>
            </p:cNvPr>
            <p:cNvSpPr txBox="1"/>
            <p:nvPr/>
          </p:nvSpPr>
          <p:spPr>
            <a:xfrm>
              <a:off x="442305" y="3474557"/>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141" name="Group 140">
            <a:extLst>
              <a:ext uri="{FF2B5EF4-FFF2-40B4-BE49-F238E27FC236}">
                <a16:creationId xmlns:a16="http://schemas.microsoft.com/office/drawing/2014/main" id="{1B0E99CD-E728-4A41-A90B-117A8BA8DCFE}"/>
              </a:ext>
            </a:extLst>
          </p:cNvPr>
          <p:cNvGrpSpPr/>
          <p:nvPr/>
        </p:nvGrpSpPr>
        <p:grpSpPr>
          <a:xfrm>
            <a:off x="4219136" y="3650238"/>
            <a:ext cx="1277259" cy="1824726"/>
            <a:chOff x="4219136" y="3650238"/>
            <a:chExt cx="1277259" cy="1824726"/>
          </a:xfrm>
        </p:grpSpPr>
        <p:sp>
          <p:nvSpPr>
            <p:cNvPr id="142" name="object 49">
              <a:extLst>
                <a:ext uri="{FF2B5EF4-FFF2-40B4-BE49-F238E27FC236}">
                  <a16:creationId xmlns:a16="http://schemas.microsoft.com/office/drawing/2014/main" id="{7F042F0B-850B-D84A-9E2E-517A11B21934}"/>
                </a:ext>
              </a:extLst>
            </p:cNvPr>
            <p:cNvSpPr txBox="1"/>
            <p:nvPr/>
          </p:nvSpPr>
          <p:spPr>
            <a:xfrm>
              <a:off x="4219136" y="4894167"/>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araştırın</a:t>
              </a:r>
              <a:r>
                <a:rPr sz="1243" spc="-6" dirty="0">
                  <a:latin typeface="Calibri"/>
                  <a:cs typeface="Calibri"/>
                </a:rPr>
                <a:t>.</a:t>
              </a:r>
              <a:r>
                <a:rPr lang="tr-TR" sz="1243" spc="258" dirty="0">
                  <a:latin typeface="Calibri"/>
                  <a:cs typeface="Calibri"/>
                </a:rPr>
                <a:t> </a:t>
              </a:r>
              <a:r>
                <a:rPr sz="1243" spc="-3" dirty="0" err="1">
                  <a:latin typeface="Calibri"/>
                  <a:cs typeface="Calibri"/>
                </a:rPr>
                <a:t>Gerçek</a:t>
              </a:r>
              <a:endParaRPr sz="1243" dirty="0">
                <a:latin typeface="Calibri"/>
                <a:cs typeface="Calibri"/>
              </a:endParaRPr>
            </a:p>
          </p:txBody>
        </p:sp>
        <p:sp>
          <p:nvSpPr>
            <p:cNvPr id="143" name="object 50">
              <a:extLst>
                <a:ext uri="{FF2B5EF4-FFF2-40B4-BE49-F238E27FC236}">
                  <a16:creationId xmlns:a16="http://schemas.microsoft.com/office/drawing/2014/main" id="{16B089DA-DC62-8C49-B48C-C2D09A0969A6}"/>
                </a:ext>
              </a:extLst>
            </p:cNvPr>
            <p:cNvSpPr txBox="1"/>
            <p:nvPr/>
          </p:nvSpPr>
          <p:spPr>
            <a:xfrm>
              <a:off x="4219136" y="5275139"/>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144" name="object 70">
              <a:extLst>
                <a:ext uri="{FF2B5EF4-FFF2-40B4-BE49-F238E27FC236}">
                  <a16:creationId xmlns:a16="http://schemas.microsoft.com/office/drawing/2014/main" id="{CC153459-5495-F24B-9901-FDDC31596FE9}"/>
                </a:ext>
              </a:extLst>
            </p:cNvPr>
            <p:cNvSpPr txBox="1"/>
            <p:nvPr/>
          </p:nvSpPr>
          <p:spPr>
            <a:xfrm>
              <a:off x="4472039" y="36502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145" name="Group 144">
            <a:extLst>
              <a:ext uri="{FF2B5EF4-FFF2-40B4-BE49-F238E27FC236}">
                <a16:creationId xmlns:a16="http://schemas.microsoft.com/office/drawing/2014/main" id="{8B317B7C-5A79-5A4F-BA52-7A456C8C637E}"/>
              </a:ext>
            </a:extLst>
          </p:cNvPr>
          <p:cNvGrpSpPr/>
          <p:nvPr/>
        </p:nvGrpSpPr>
        <p:grpSpPr>
          <a:xfrm>
            <a:off x="7898623" y="3100442"/>
            <a:ext cx="1413572" cy="2315472"/>
            <a:chOff x="7898623" y="3100442"/>
            <a:chExt cx="1413572" cy="2315472"/>
          </a:xfrm>
        </p:grpSpPr>
        <p:sp>
          <p:nvSpPr>
            <p:cNvPr id="146" name="object 72">
              <a:extLst>
                <a:ext uri="{FF2B5EF4-FFF2-40B4-BE49-F238E27FC236}">
                  <a16:creationId xmlns:a16="http://schemas.microsoft.com/office/drawing/2014/main" id="{53E9EE2A-C2DF-4240-8297-51E952098F45}"/>
                </a:ext>
              </a:extLst>
            </p:cNvPr>
            <p:cNvSpPr txBox="1"/>
            <p:nvPr/>
          </p:nvSpPr>
          <p:spPr>
            <a:xfrm>
              <a:off x="8013398" y="3100442"/>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sp>
          <p:nvSpPr>
            <p:cNvPr id="147" name="object 73">
              <a:extLst>
                <a:ext uri="{FF2B5EF4-FFF2-40B4-BE49-F238E27FC236}">
                  <a16:creationId xmlns:a16="http://schemas.microsoft.com/office/drawing/2014/main" id="{6EA91063-8BB9-3B41-B6EC-CD5175C5FEAA}"/>
                </a:ext>
              </a:extLst>
            </p:cNvPr>
            <p:cNvSpPr txBox="1"/>
            <p:nvPr/>
          </p:nvSpPr>
          <p:spPr>
            <a:xfrm>
              <a:off x="7898623" y="464344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grpSp>
      <p:grpSp>
        <p:nvGrpSpPr>
          <p:cNvPr id="148" name="Group 147">
            <a:extLst>
              <a:ext uri="{FF2B5EF4-FFF2-40B4-BE49-F238E27FC236}">
                <a16:creationId xmlns:a16="http://schemas.microsoft.com/office/drawing/2014/main" id="{82C7EC06-123C-A748-9399-1D6FAE9EF822}"/>
              </a:ext>
            </a:extLst>
          </p:cNvPr>
          <p:cNvGrpSpPr/>
          <p:nvPr/>
        </p:nvGrpSpPr>
        <p:grpSpPr>
          <a:xfrm>
            <a:off x="5961934" y="2687680"/>
            <a:ext cx="1781057" cy="1987970"/>
            <a:chOff x="5961934" y="2687680"/>
            <a:chExt cx="1781057" cy="1987970"/>
          </a:xfrm>
        </p:grpSpPr>
        <p:sp>
          <p:nvSpPr>
            <p:cNvPr id="149" name="object 51">
              <a:extLst>
                <a:ext uri="{FF2B5EF4-FFF2-40B4-BE49-F238E27FC236}">
                  <a16:creationId xmlns:a16="http://schemas.microsoft.com/office/drawing/2014/main" id="{5A5FCFE0-CBEA-0449-8148-CA16E73495A6}"/>
                </a:ext>
              </a:extLst>
            </p:cNvPr>
            <p:cNvSpPr txBox="1"/>
            <p:nvPr/>
          </p:nvSpPr>
          <p:spPr>
            <a:xfrm>
              <a:off x="5961934" y="2687680"/>
              <a:ext cx="1781057"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a:latin typeface="Calibri"/>
                  <a:cs typeface="Calibri"/>
                </a:rPr>
                <a:t>göstermez, </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50" name="object 76">
              <a:extLst>
                <a:ext uri="{FF2B5EF4-FFF2-40B4-BE49-F238E27FC236}">
                  <a16:creationId xmlns:a16="http://schemas.microsoft.com/office/drawing/2014/main" id="{633253B1-9922-5C49-AD62-D86D03574771}"/>
                </a:ext>
              </a:extLst>
            </p:cNvPr>
            <p:cNvSpPr txBox="1"/>
            <p:nvPr/>
          </p:nvSpPr>
          <p:spPr>
            <a:xfrm>
              <a:off x="6314161" y="4140237"/>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51" name="Group 150">
            <a:extLst>
              <a:ext uri="{FF2B5EF4-FFF2-40B4-BE49-F238E27FC236}">
                <a16:creationId xmlns:a16="http://schemas.microsoft.com/office/drawing/2014/main" id="{F1259D80-A276-2D4F-B6AF-1A036A747A5F}"/>
              </a:ext>
            </a:extLst>
          </p:cNvPr>
          <p:cNvGrpSpPr/>
          <p:nvPr/>
        </p:nvGrpSpPr>
        <p:grpSpPr>
          <a:xfrm>
            <a:off x="10268752" y="848158"/>
            <a:ext cx="1656548" cy="2164423"/>
            <a:chOff x="10268752" y="848158"/>
            <a:chExt cx="1656548" cy="2164423"/>
          </a:xfrm>
        </p:grpSpPr>
        <p:sp>
          <p:nvSpPr>
            <p:cNvPr id="152" name="object 74">
              <a:extLst>
                <a:ext uri="{FF2B5EF4-FFF2-40B4-BE49-F238E27FC236}">
                  <a16:creationId xmlns:a16="http://schemas.microsoft.com/office/drawing/2014/main" id="{7CF884F3-81D4-5844-8BDE-272FD210CE3E}"/>
                </a:ext>
              </a:extLst>
            </p:cNvPr>
            <p:cNvSpPr txBox="1"/>
            <p:nvPr/>
          </p:nvSpPr>
          <p:spPr>
            <a:xfrm>
              <a:off x="10268752" y="848158"/>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endParaRPr sz="1243" dirty="0">
                <a:latin typeface="Calibri"/>
                <a:cs typeface="Calibri"/>
              </a:endParaRPr>
            </a:p>
          </p:txBody>
        </p:sp>
        <p:sp>
          <p:nvSpPr>
            <p:cNvPr id="153" name="object 80">
              <a:extLst>
                <a:ext uri="{FF2B5EF4-FFF2-40B4-BE49-F238E27FC236}">
                  <a16:creationId xmlns:a16="http://schemas.microsoft.com/office/drawing/2014/main" id="{FFAC39D0-6826-8B46-88B6-D9150E79E64E}"/>
                </a:ext>
              </a:extLst>
            </p:cNvPr>
            <p:cNvSpPr txBox="1"/>
            <p:nvPr/>
          </p:nvSpPr>
          <p:spPr>
            <a:xfrm>
              <a:off x="10646274" y="24771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54" name="Group 153">
            <a:extLst>
              <a:ext uri="{FF2B5EF4-FFF2-40B4-BE49-F238E27FC236}">
                <a16:creationId xmlns:a16="http://schemas.microsoft.com/office/drawing/2014/main" id="{793C778B-846D-CA40-A839-1B60A837BE45}"/>
              </a:ext>
            </a:extLst>
          </p:cNvPr>
          <p:cNvGrpSpPr/>
          <p:nvPr/>
        </p:nvGrpSpPr>
        <p:grpSpPr>
          <a:xfrm>
            <a:off x="9580791" y="4235381"/>
            <a:ext cx="1967436" cy="2189714"/>
            <a:chOff x="9580791" y="4235381"/>
            <a:chExt cx="1967436" cy="2189714"/>
          </a:xfrm>
        </p:grpSpPr>
        <p:sp>
          <p:nvSpPr>
            <p:cNvPr id="155" name="object 52">
              <a:extLst>
                <a:ext uri="{FF2B5EF4-FFF2-40B4-BE49-F238E27FC236}">
                  <a16:creationId xmlns:a16="http://schemas.microsoft.com/office/drawing/2014/main" id="{25D7AE0F-E228-154B-9441-FA8AE6131E3D}"/>
                </a:ext>
              </a:extLst>
            </p:cNvPr>
            <p:cNvSpPr txBox="1"/>
            <p:nvPr/>
          </p:nvSpPr>
          <p:spPr>
            <a:xfrm>
              <a:off x="9580791" y="5652626"/>
              <a:ext cx="1967436"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56" name="object 82">
              <a:extLst>
                <a:ext uri="{FF2B5EF4-FFF2-40B4-BE49-F238E27FC236}">
                  <a16:creationId xmlns:a16="http://schemas.microsoft.com/office/drawing/2014/main" id="{B43045A6-F6A9-AC4D-B0ED-31FD8D223828}"/>
                </a:ext>
              </a:extLst>
            </p:cNvPr>
            <p:cNvSpPr txBox="1"/>
            <p:nvPr/>
          </p:nvSpPr>
          <p:spPr>
            <a:xfrm>
              <a:off x="9797672" y="42353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57" name="Group 156">
            <a:extLst>
              <a:ext uri="{FF2B5EF4-FFF2-40B4-BE49-F238E27FC236}">
                <a16:creationId xmlns:a16="http://schemas.microsoft.com/office/drawing/2014/main" id="{80FE3F2A-C5BB-E440-AE36-76587D3D424B}"/>
              </a:ext>
            </a:extLst>
          </p:cNvPr>
          <p:cNvGrpSpPr/>
          <p:nvPr/>
        </p:nvGrpSpPr>
        <p:grpSpPr>
          <a:xfrm>
            <a:off x="2377130" y="3004539"/>
            <a:ext cx="1137096" cy="2326895"/>
            <a:chOff x="2377130" y="3004539"/>
            <a:chExt cx="1137096" cy="2326895"/>
          </a:xfrm>
        </p:grpSpPr>
        <p:sp>
          <p:nvSpPr>
            <p:cNvPr id="158" name="object 54">
              <a:extLst>
                <a:ext uri="{FF2B5EF4-FFF2-40B4-BE49-F238E27FC236}">
                  <a16:creationId xmlns:a16="http://schemas.microsoft.com/office/drawing/2014/main" id="{2D0A1F15-5C82-DB40-AB60-32DE0BCFA962}"/>
                </a:ext>
              </a:extLst>
            </p:cNvPr>
            <p:cNvSpPr txBox="1"/>
            <p:nvPr/>
          </p:nvSpPr>
          <p:spPr>
            <a:xfrm>
              <a:off x="2377130" y="3004539"/>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59" name="object 55">
              <a:extLst>
                <a:ext uri="{FF2B5EF4-FFF2-40B4-BE49-F238E27FC236}">
                  <a16:creationId xmlns:a16="http://schemas.microsoft.com/office/drawing/2014/main" id="{B7B3CE5D-9E0F-734C-9A0E-F2D6ED83721F}"/>
                </a:ext>
              </a:extLst>
            </p:cNvPr>
            <p:cNvSpPr txBox="1"/>
            <p:nvPr/>
          </p:nvSpPr>
          <p:spPr>
            <a:xfrm>
              <a:off x="2377130" y="3385513"/>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a:latin typeface="Calibri"/>
                <a:cs typeface="Calibri"/>
              </a:endParaRPr>
            </a:p>
          </p:txBody>
        </p:sp>
        <p:sp>
          <p:nvSpPr>
            <p:cNvPr id="160" name="object 99">
              <a:extLst>
                <a:ext uri="{FF2B5EF4-FFF2-40B4-BE49-F238E27FC236}">
                  <a16:creationId xmlns:a16="http://schemas.microsoft.com/office/drawing/2014/main" id="{EE16770A-D958-D84E-BAB5-9DBC68883EFA}"/>
                </a:ext>
              </a:extLst>
            </p:cNvPr>
            <p:cNvSpPr txBox="1"/>
            <p:nvPr/>
          </p:nvSpPr>
          <p:spPr>
            <a:xfrm>
              <a:off x="2538017" y="4796021"/>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
        <p:nvSpPr>
          <p:cNvPr id="162" name="object 86">
            <a:extLst>
              <a:ext uri="{FF2B5EF4-FFF2-40B4-BE49-F238E27FC236}">
                <a16:creationId xmlns:a16="http://schemas.microsoft.com/office/drawing/2014/main" id="{7F2B1581-37FB-4FFB-964C-D5BB1CE4D778}"/>
              </a:ext>
            </a:extLst>
          </p:cNvPr>
          <p:cNvSpPr/>
          <p:nvPr/>
        </p:nvSpPr>
        <p:spPr>
          <a:xfrm>
            <a:off x="4230285" y="4696988"/>
            <a:ext cx="1260316"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dirty="0"/>
          </a:p>
        </p:txBody>
      </p:sp>
    </p:spTree>
    <p:extLst>
      <p:ext uri="{BB962C8B-B14F-4D97-AF65-F5344CB8AC3E}">
        <p14:creationId xmlns:p14="http://schemas.microsoft.com/office/powerpoint/2010/main" val="1283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up)">
                                      <p:cBhvr>
                                        <p:cTn id="25" dur="1000"/>
                                        <p:tgtEl>
                                          <p:spTgt spid="13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wipe(down)">
                                      <p:cBhvr>
                                        <p:cTn id="29" dur="1000"/>
                                        <p:tgtEl>
                                          <p:spTgt spid="157"/>
                                        </p:tgtEl>
                                      </p:cBhvr>
                                    </p:animEffect>
                                  </p:childTnLst>
                                </p:cTn>
                              </p:par>
                            </p:childTnLst>
                          </p:cTn>
                        </p:par>
                        <p:par>
                          <p:cTn id="30" fill="hold">
                            <p:stCondLst>
                              <p:cond delay="3250"/>
                            </p:stCondLst>
                            <p:childTnLst>
                              <p:par>
                                <p:cTn id="31" presetID="22" presetClass="entr" presetSubtype="1"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up)">
                                      <p:cBhvr>
                                        <p:cTn id="33" dur="1000"/>
                                        <p:tgtEl>
                                          <p:spTgt spid="141"/>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down)">
                                      <p:cBhvr>
                                        <p:cTn id="37" dur="1000"/>
                                        <p:tgtEl>
                                          <p:spTgt spid="148"/>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up)">
                                      <p:cBhvr>
                                        <p:cTn id="41" dur="1000"/>
                                        <p:tgtEl>
                                          <p:spTgt spid="145"/>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wipe(up)">
                                      <p:cBhvr>
                                        <p:cTn id="45" dur="1000"/>
                                        <p:tgtEl>
                                          <p:spTgt spid="154"/>
                                        </p:tgtEl>
                                      </p:cBhvr>
                                    </p:animEffect>
                                  </p:childTnLst>
                                </p:cTn>
                              </p:par>
                            </p:childTnLst>
                          </p:cTn>
                        </p:par>
                        <p:par>
                          <p:cTn id="46" fill="hold">
                            <p:stCondLst>
                              <p:cond delay="7250"/>
                            </p:stCondLst>
                            <p:childTnLst>
                              <p:par>
                                <p:cTn id="47" presetID="22" presetClass="entr" presetSubtype="4"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wipe(down)">
                                      <p:cBhvr>
                                        <p:cTn id="49"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tr-TR" sz="3800" b="1" dirty="0">
                <a:solidFill>
                  <a:srgbClr val="ED7D31"/>
                </a:solidFill>
              </a:rPr>
              <a:t>C</a:t>
            </a:r>
            <a:r>
              <a:rPr lang="en-TR" sz="3800" b="1" dirty="0">
                <a:solidFill>
                  <a:srgbClr val="ED7D31"/>
                </a:solidFill>
              </a:rPr>
              <a:t>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87141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a:t>!</a:t>
            </a:r>
            <a:endParaRPr lang="en-TR" sz="1400" dirty="0"/>
          </a:p>
        </p:txBody>
      </p:sp>
    </p:spTree>
    <p:extLst>
      <p:ext uri="{BB962C8B-B14F-4D97-AF65-F5344CB8AC3E}">
        <p14:creationId xmlns:p14="http://schemas.microsoft.com/office/powerpoint/2010/main" val="22263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31176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0680" cy="4885611"/>
            <a:chOff x="2175611" y="738161"/>
            <a:chExt cx="4090680"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20064"/>
              <a:ext cx="4042552" cy="645946"/>
            </a:xfrm>
            <a:prstGeom prst="rect">
              <a:avLst/>
            </a:prstGeom>
          </p:spPr>
          <p:txBody>
            <a:bodyPr wrap="square">
              <a:spAutoFit/>
            </a:bodyPr>
            <a:lstStyle/>
            <a:p>
              <a:pPr marL="511809" marR="1201420">
                <a:lnSpc>
                  <a:spcPct val="100899"/>
                </a:lnSpc>
                <a:spcBef>
                  <a:spcPts val="1075"/>
                </a:spcBef>
              </a:pPr>
              <a:r>
                <a:rPr lang="tr-TR" sz="1200" b="1" spc="-5" dirty="0">
                  <a:solidFill>
                    <a:srgbClr val="124634"/>
                  </a:solidFill>
                  <a:cs typeface="Calibri"/>
                </a:rPr>
                <a:t>Zorbalığa uğrayan kişi</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a:solidFill>
                    <a:srgbClr val="124634"/>
                  </a:solidFill>
                  <a:cs typeface="Calibri"/>
                </a:rPr>
                <a:t>gör</a:t>
              </a:r>
              <a:r>
                <a:rPr lang="tr-TR" sz="1200" b="1" spc="-5" dirty="0" err="1">
                  <a:solidFill>
                    <a:srgbClr val="124634"/>
                  </a:solidFill>
                  <a:cs typeface="Calibri"/>
                </a:rPr>
                <a:t>ül</a:t>
              </a:r>
              <a:r>
                <a:rPr lang="en-US" sz="1200" b="1" spc="-5" dirty="0" err="1">
                  <a:solidFill>
                    <a:srgbClr val="124634"/>
                  </a:solidFill>
                  <a:cs typeface="Calibri"/>
                </a:rPr>
                <a:t>düğü</a:t>
              </a:r>
              <a:r>
                <a:rPr lang="en-US" sz="1200" b="1" spc="-5" dirty="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a:t>
              </a:r>
              <a:r>
                <a:rPr lang="tr-TR" sz="1200" b="1" dirty="0" err="1">
                  <a:solidFill>
                    <a:srgbClr val="124634"/>
                  </a:solidFill>
                  <a:cs typeface="Calibri"/>
                </a:rPr>
                <a:t>ul</a:t>
              </a:r>
              <a:r>
                <a:rPr lang="en-US" sz="1200" b="1" dirty="0" err="1">
                  <a:solidFill>
                    <a:srgbClr val="124634"/>
                  </a:solidFill>
                  <a:cs typeface="Calibri"/>
                </a:rPr>
                <a:t>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0581"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err="1">
                  <a:solidFill>
                    <a:srgbClr val="124634"/>
                  </a:solidFill>
                  <a:cs typeface="Calibri"/>
                </a:rPr>
                <a:t>ul</a:t>
              </a:r>
              <a:r>
                <a:rPr lang="en-US" sz="1200" b="1" dirty="0" err="1">
                  <a:solidFill>
                    <a:srgbClr val="124634"/>
                  </a:solidFill>
                  <a:cs typeface="Calibri"/>
                </a:rPr>
                <a:t>abilir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a:t>
              </a:r>
              <a:r>
                <a:rPr lang="tr-TR" sz="1200" b="1" dirty="0">
                  <a:solidFill>
                    <a:srgbClr val="124634"/>
                  </a:solidFill>
                  <a:cs typeface="Calibri"/>
                </a:rPr>
                <a:t> </a:t>
              </a:r>
              <a:r>
                <a:rPr lang="en-US" sz="1200" b="1" dirty="0" err="1">
                  <a:solidFill>
                    <a:srgbClr val="124634"/>
                  </a:solidFill>
                  <a:cs typeface="Calibri"/>
                </a:rPr>
                <a:t>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tr-TR" sz="1200" b="1" spc="-5" dirty="0">
                  <a:solidFill>
                    <a:srgbClr val="124634"/>
                  </a:solidFill>
                  <a:cs typeface="Calibri"/>
                </a:rPr>
                <a:t>Zorbalığa uğrayan kişi</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848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0" name="Freeform 5">
            <a:extLst>
              <a:ext uri="{FF2B5EF4-FFF2-40B4-BE49-F238E27FC236}">
                <a16:creationId xmlns:a16="http://schemas.microsoft.com/office/drawing/2014/main" id="{C2B6FC38-E252-9542-8297-C3987758EFE9}"/>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1BF1C37-2627-6C45-88CD-7C306F0DF527}"/>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3" name="object 3">
            <a:extLst>
              <a:ext uri="{FF2B5EF4-FFF2-40B4-BE49-F238E27FC236}">
                <a16:creationId xmlns:a16="http://schemas.microsoft.com/office/drawing/2014/main" id="{A1118F7A-24FF-1043-8307-E47B6FFFA983}"/>
              </a:ext>
            </a:extLst>
          </p:cNvPr>
          <p:cNvSpPr txBox="1">
            <a:spLocks/>
          </p:cNvSpPr>
          <p:nvPr/>
        </p:nvSpPr>
        <p:spPr>
          <a:xfrm>
            <a:off x="6030962" y="1290810"/>
            <a:ext cx="6140279" cy="315197"/>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200" b="1" spc="9" dirty="0" err="1">
                <a:latin typeface="Calibri" panose="020F0502020204030204" pitchFamily="34" charset="0"/>
                <a:cs typeface="Calibri" panose="020F0502020204030204" pitchFamily="34" charset="0"/>
              </a:rPr>
              <a:t>Siber</a:t>
            </a:r>
            <a:r>
              <a:rPr lang="en-US" sz="2200" b="1" spc="9"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zorbalık</a:t>
            </a:r>
            <a:r>
              <a:rPr lang="en-US" sz="2200" b="1" spc="3"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konusunda</a:t>
            </a:r>
            <a:r>
              <a:rPr lang="en-US" sz="2200" b="1" spc="3"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şunlar</a:t>
            </a:r>
            <a:r>
              <a:rPr lang="en-US" sz="2200" b="1" spc="9"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örnek</a:t>
            </a:r>
            <a:r>
              <a:rPr lang="en-US" sz="2200" b="1" spc="-30"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verilebilir</a:t>
            </a:r>
            <a:r>
              <a:rPr lang="en-US" sz="2200" b="1" spc="3" dirty="0">
                <a:latin typeface="Calibri" panose="020F0502020204030204" pitchFamily="34" charset="0"/>
                <a:cs typeface="Calibri" panose="020F0502020204030204" pitchFamily="34" charset="0"/>
              </a:rPr>
              <a:t>:</a:t>
            </a:r>
            <a:endParaRPr lang="en-US" sz="2200" b="1" dirty="0">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257139BC-C7DB-264F-9D23-B4054998E4F3}"/>
              </a:ext>
            </a:extLst>
          </p:cNvPr>
          <p:cNvPicPr>
            <a:picLocks noChangeAspect="1"/>
          </p:cNvPicPr>
          <p:nvPr/>
        </p:nvPicPr>
        <p:blipFill>
          <a:blip r:embed="rId3"/>
          <a:stretch>
            <a:fillRect/>
          </a:stretch>
        </p:blipFill>
        <p:spPr>
          <a:xfrm>
            <a:off x="610651" y="1430149"/>
            <a:ext cx="5240431" cy="4318115"/>
          </a:xfrm>
          <a:prstGeom prst="rect">
            <a:avLst/>
          </a:prstGeom>
        </p:spPr>
      </p:pic>
      <p:sp>
        <p:nvSpPr>
          <p:cNvPr id="43" name="object 2">
            <a:extLst>
              <a:ext uri="{FF2B5EF4-FFF2-40B4-BE49-F238E27FC236}">
                <a16:creationId xmlns:a16="http://schemas.microsoft.com/office/drawing/2014/main" id="{8C80821E-0293-4E4F-A542-E935144EBD48}"/>
              </a:ext>
            </a:extLst>
          </p:cNvPr>
          <p:cNvSpPr txBox="1"/>
          <p:nvPr/>
        </p:nvSpPr>
        <p:spPr>
          <a:xfrm>
            <a:off x="4511900" y="185901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37856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A5E8B-8FD5-FE49-87D1-93387735882B}"/>
              </a:ext>
            </a:extLst>
          </p:cNvPr>
          <p:cNvPicPr>
            <a:picLocks noChangeAspect="1"/>
          </p:cNvPicPr>
          <p:nvPr/>
        </p:nvPicPr>
        <p:blipFill>
          <a:blip r:embed="rId3"/>
          <a:stretch>
            <a:fillRect/>
          </a:stretch>
        </p:blipFill>
        <p:spPr>
          <a:xfrm>
            <a:off x="5876144" y="2723881"/>
            <a:ext cx="6191095" cy="395842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0309CA43-348A-1548-AF31-D82965FE7F28}"/>
              </a:ext>
            </a:extLst>
          </p:cNvPr>
          <p:cNvSpPr txBox="1">
            <a:spLocks/>
          </p:cNvSpPr>
          <p:nvPr/>
        </p:nvSpPr>
        <p:spPr>
          <a:xfrm>
            <a:off x="487280" y="1456665"/>
            <a:ext cx="6191095" cy="42126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1A74F"/>
              </a:buClr>
            </a:pPr>
            <a:r>
              <a:rPr lang="tr-TR" sz="2400" dirty="0"/>
              <a:t>Elektronik cihazlar ve teknolojinin kullanılması</a:t>
            </a:r>
          </a:p>
          <a:p>
            <a:pPr>
              <a:buClr>
                <a:srgbClr val="11A74F"/>
              </a:buClr>
            </a:pPr>
            <a:r>
              <a:rPr lang="tr-TR" sz="2400" dirty="0"/>
              <a:t>Zarar verme/incitme isteği</a:t>
            </a:r>
          </a:p>
          <a:p>
            <a:pPr>
              <a:buClr>
                <a:srgbClr val="11A74F"/>
              </a:buClr>
            </a:pPr>
            <a:r>
              <a:rPr lang="tr-TR" sz="2400" dirty="0"/>
              <a:t>Güç dengesinde eşitsizlik</a:t>
            </a:r>
          </a:p>
          <a:p>
            <a:pPr>
              <a:buClr>
                <a:srgbClr val="11A74F"/>
              </a:buClr>
            </a:pPr>
            <a:r>
              <a:rPr lang="tr-TR" sz="2400" dirty="0"/>
              <a:t>Tekrarlayıcı olması</a:t>
            </a:r>
          </a:p>
          <a:p>
            <a:pPr>
              <a:buClr>
                <a:srgbClr val="11A74F"/>
              </a:buClr>
            </a:pPr>
            <a:r>
              <a:rPr lang="tr-TR" sz="2400" dirty="0"/>
              <a:t>Anonim kişi ya da kişilerden gelmesi </a:t>
            </a:r>
          </a:p>
          <a:p>
            <a:pPr>
              <a:buClr>
                <a:srgbClr val="11A74F"/>
              </a:buClr>
            </a:pPr>
            <a:r>
              <a:rPr lang="tr-TR" sz="2400" dirty="0"/>
              <a:t>Açık ve görülebilir olması veya gizli bir    şekilde gerçekleşebilmesi</a:t>
            </a:r>
          </a:p>
          <a:p>
            <a:pPr>
              <a:buClr>
                <a:srgbClr val="11A74F"/>
              </a:buClr>
            </a:pPr>
            <a:endParaRPr lang="tr-TR" sz="2400" dirty="0"/>
          </a:p>
          <a:p>
            <a:pPr>
              <a:buClr>
                <a:srgbClr val="11A74F"/>
              </a:buClr>
            </a:pPr>
            <a:endParaRPr lang="tr-TR" sz="2400" dirty="0"/>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2F0F35F-7AE8-E648-9AE8-651EA662A791}"/>
              </a:ext>
            </a:extLst>
          </p:cNvPr>
          <p:cNvPicPr>
            <a:picLocks noChangeAspect="1"/>
          </p:cNvPicPr>
          <p:nvPr/>
        </p:nvPicPr>
        <p:blipFill>
          <a:blip r:embed="rId3"/>
          <a:stretch>
            <a:fillRect/>
          </a:stretch>
        </p:blipFill>
        <p:spPr>
          <a:xfrm>
            <a:off x="3379674" y="1381463"/>
            <a:ext cx="5008107" cy="450988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
        <p:nvSpPr>
          <p:cNvPr id="15" name="Metin kutusu 15">
            <a:extLst>
              <a:ext uri="{FF2B5EF4-FFF2-40B4-BE49-F238E27FC236}">
                <a16:creationId xmlns:a16="http://schemas.microsoft.com/office/drawing/2014/main" id="{1A4DD0B9-3BF9-8442-849A-A0611D82B96B}"/>
              </a:ext>
            </a:extLst>
          </p:cNvPr>
          <p:cNvSpPr txBox="1"/>
          <p:nvPr/>
        </p:nvSpPr>
        <p:spPr>
          <a:xfrm>
            <a:off x="9018539" y="2821005"/>
            <a:ext cx="2628078" cy="2308324"/>
          </a:xfrm>
          <a:prstGeom prst="rect">
            <a:avLst/>
          </a:prstGeom>
          <a:noFill/>
        </p:spPr>
        <p:txBody>
          <a:bodyPr wrap="square" rtlCol="0">
            <a:spAutoFit/>
          </a:bodyPr>
          <a:lstStyle/>
          <a:p>
            <a:r>
              <a:rPr lang="tr-TR" sz="2400" b="1" dirty="0"/>
              <a:t>Karalama/Linç Etme ve Dedikodu Üretme</a:t>
            </a:r>
          </a:p>
          <a:p>
            <a:endParaRPr lang="tr-TR" sz="2400" b="1" dirty="0"/>
          </a:p>
          <a:p>
            <a:endParaRPr lang="tr-TR" sz="2400" b="1" dirty="0"/>
          </a:p>
          <a:p>
            <a:endParaRPr lang="tr-TR" sz="2400" b="1" dirty="0"/>
          </a:p>
        </p:txBody>
      </p:sp>
      <p:sp>
        <p:nvSpPr>
          <p:cNvPr id="16" name="Rectangle 15">
            <a:extLst>
              <a:ext uri="{FF2B5EF4-FFF2-40B4-BE49-F238E27FC236}">
                <a16:creationId xmlns:a16="http://schemas.microsoft.com/office/drawing/2014/main" id="{C25A17E9-FC9B-224D-9223-59586DBFAA00}"/>
              </a:ext>
            </a:extLst>
          </p:cNvPr>
          <p:cNvSpPr/>
          <p:nvPr/>
        </p:nvSpPr>
        <p:spPr>
          <a:xfrm>
            <a:off x="1963343" y="1523386"/>
            <a:ext cx="1207382" cy="461665"/>
          </a:xfrm>
          <a:prstGeom prst="rect">
            <a:avLst/>
          </a:prstGeom>
        </p:spPr>
        <p:txBody>
          <a:bodyPr wrap="none">
            <a:spAutoFit/>
          </a:bodyPr>
          <a:lstStyle/>
          <a:p>
            <a:r>
              <a:rPr lang="tr-TR" sz="2400" b="1" dirty="0"/>
              <a:t>Dışlama</a:t>
            </a:r>
          </a:p>
        </p:txBody>
      </p:sp>
      <p:sp>
        <p:nvSpPr>
          <p:cNvPr id="17" name="Rectangle 16">
            <a:extLst>
              <a:ext uri="{FF2B5EF4-FFF2-40B4-BE49-F238E27FC236}">
                <a16:creationId xmlns:a16="http://schemas.microsoft.com/office/drawing/2014/main" id="{7474842A-5867-A245-870B-2BC76CEEAE7B}"/>
              </a:ext>
            </a:extLst>
          </p:cNvPr>
          <p:cNvSpPr/>
          <p:nvPr/>
        </p:nvSpPr>
        <p:spPr>
          <a:xfrm>
            <a:off x="1465643" y="3116161"/>
            <a:ext cx="1705082" cy="461665"/>
          </a:xfrm>
          <a:prstGeom prst="rect">
            <a:avLst/>
          </a:prstGeom>
        </p:spPr>
        <p:txBody>
          <a:bodyPr wrap="none">
            <a:spAutoFit/>
          </a:bodyPr>
          <a:lstStyle/>
          <a:p>
            <a:r>
              <a:rPr lang="tr-TR" sz="2400" b="1" dirty="0"/>
              <a:t>Online Taciz</a:t>
            </a:r>
          </a:p>
        </p:txBody>
      </p:sp>
      <p:sp>
        <p:nvSpPr>
          <p:cNvPr id="18" name="Rectangle 17">
            <a:extLst>
              <a:ext uri="{FF2B5EF4-FFF2-40B4-BE49-F238E27FC236}">
                <a16:creationId xmlns:a16="http://schemas.microsoft.com/office/drawing/2014/main" id="{0DF53966-AE01-7A47-AD39-98BA868A75D4}"/>
              </a:ext>
            </a:extLst>
          </p:cNvPr>
          <p:cNvSpPr/>
          <p:nvPr/>
        </p:nvSpPr>
        <p:spPr>
          <a:xfrm>
            <a:off x="2506830" y="4667664"/>
            <a:ext cx="636906" cy="461665"/>
          </a:xfrm>
          <a:prstGeom prst="rect">
            <a:avLst/>
          </a:prstGeom>
        </p:spPr>
        <p:txBody>
          <a:bodyPr wrap="none">
            <a:spAutoFit/>
          </a:bodyPr>
          <a:lstStyle/>
          <a:p>
            <a:r>
              <a:rPr lang="tr-TR" sz="2400" b="1" dirty="0"/>
              <a:t>İfşa</a:t>
            </a:r>
          </a:p>
        </p:txBody>
      </p:sp>
      <p:sp>
        <p:nvSpPr>
          <p:cNvPr id="19" name="Rectangle 18">
            <a:extLst>
              <a:ext uri="{FF2B5EF4-FFF2-40B4-BE49-F238E27FC236}">
                <a16:creationId xmlns:a16="http://schemas.microsoft.com/office/drawing/2014/main" id="{4703B998-E3FC-A946-8FD0-ECD1CA707601}"/>
              </a:ext>
            </a:extLst>
          </p:cNvPr>
          <p:cNvSpPr/>
          <p:nvPr/>
        </p:nvSpPr>
        <p:spPr>
          <a:xfrm>
            <a:off x="8453695" y="1381463"/>
            <a:ext cx="2418976" cy="830997"/>
          </a:xfrm>
          <a:prstGeom prst="rect">
            <a:avLst/>
          </a:prstGeom>
        </p:spPr>
        <p:txBody>
          <a:bodyPr wrap="square">
            <a:spAutoFit/>
          </a:bodyPr>
          <a:lstStyle/>
          <a:p>
            <a:r>
              <a:rPr lang="tr-TR" sz="2400" b="1" dirty="0"/>
              <a:t>Kişiliğe Bürünme veya Gizlenme</a:t>
            </a:r>
          </a:p>
        </p:txBody>
      </p:sp>
      <p:sp>
        <p:nvSpPr>
          <p:cNvPr id="13" name="Metin kutusu 15">
            <a:extLst>
              <a:ext uri="{FF2B5EF4-FFF2-40B4-BE49-F238E27FC236}">
                <a16:creationId xmlns:a16="http://schemas.microsoft.com/office/drawing/2014/main" id="{ED105B78-D4AB-42DE-B1EC-97156464F74B}"/>
              </a:ext>
            </a:extLst>
          </p:cNvPr>
          <p:cNvSpPr txBox="1"/>
          <p:nvPr/>
        </p:nvSpPr>
        <p:spPr>
          <a:xfrm>
            <a:off x="8371131" y="4818263"/>
            <a:ext cx="2628078" cy="1569660"/>
          </a:xfrm>
          <a:prstGeom prst="rect">
            <a:avLst/>
          </a:prstGeom>
          <a:noFill/>
        </p:spPr>
        <p:txBody>
          <a:bodyPr wrap="square" rtlCol="0">
            <a:spAutoFit/>
          </a:bodyPr>
          <a:lstStyle/>
          <a:p>
            <a:r>
              <a:rPr lang="tr-TR" sz="2400" b="1" dirty="0" err="1"/>
              <a:t>Trolleme</a:t>
            </a:r>
            <a:endParaRPr lang="tr-TR" sz="2400" b="1" dirty="0"/>
          </a:p>
          <a:p>
            <a:endParaRPr lang="tr-TR" sz="2400" b="1" dirty="0"/>
          </a:p>
          <a:p>
            <a:endParaRPr lang="tr-TR" sz="2400" b="1" dirty="0"/>
          </a:p>
          <a:p>
            <a:endParaRPr lang="tr-TR" sz="2400" b="1" dirty="0"/>
          </a:p>
        </p:txBody>
      </p:sp>
      <p:sp>
        <p:nvSpPr>
          <p:cNvPr id="21" name="Metin kutusu 15">
            <a:extLst>
              <a:ext uri="{FF2B5EF4-FFF2-40B4-BE49-F238E27FC236}">
                <a16:creationId xmlns:a16="http://schemas.microsoft.com/office/drawing/2014/main" id="{5ECB12D7-979C-44D1-9837-FB1C7C999777}"/>
              </a:ext>
            </a:extLst>
          </p:cNvPr>
          <p:cNvSpPr txBox="1"/>
          <p:nvPr/>
        </p:nvSpPr>
        <p:spPr>
          <a:xfrm>
            <a:off x="7704500" y="5903817"/>
            <a:ext cx="2628078" cy="1569660"/>
          </a:xfrm>
          <a:prstGeom prst="rect">
            <a:avLst/>
          </a:prstGeom>
          <a:noFill/>
        </p:spPr>
        <p:txBody>
          <a:bodyPr wrap="square" rtlCol="0">
            <a:spAutoFit/>
          </a:bodyPr>
          <a:lstStyle/>
          <a:p>
            <a:r>
              <a:rPr lang="tr-TR" sz="2400" b="1" dirty="0"/>
              <a:t>Israrlı Siber Takip</a:t>
            </a:r>
          </a:p>
          <a:p>
            <a:endParaRPr lang="tr-TR" sz="2400" b="1" dirty="0"/>
          </a:p>
          <a:p>
            <a:endParaRPr lang="tr-TR" sz="2400" b="1" dirty="0"/>
          </a:p>
          <a:p>
            <a:endParaRPr lang="tr-TR" sz="2400" b="1" dirty="0"/>
          </a:p>
        </p:txBody>
      </p:sp>
    </p:spTree>
    <p:extLst>
      <p:ext uri="{BB962C8B-B14F-4D97-AF65-F5344CB8AC3E}">
        <p14:creationId xmlns:p14="http://schemas.microsoft.com/office/powerpoint/2010/main" val="1064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P spid="18" grpId="0"/>
      <p:bldP spid="19" grpId="0"/>
      <p:bldP spid="1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AE9258-F92A-E54E-814B-500F154DD296}"/>
              </a:ext>
            </a:extLst>
          </p:cNvPr>
          <p:cNvPicPr>
            <a:picLocks noChangeAspect="1"/>
          </p:cNvPicPr>
          <p:nvPr/>
        </p:nvPicPr>
        <p:blipFill>
          <a:blip r:embed="rId3"/>
          <a:stretch>
            <a:fillRect/>
          </a:stretch>
        </p:blipFill>
        <p:spPr>
          <a:xfrm>
            <a:off x="6521319" y="1310684"/>
            <a:ext cx="5058432" cy="499533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0" y="1365292"/>
            <a:ext cx="5739350"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Yüz yüze iletişimde çoğunlukla zorlanır.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 başarısı genellikle düşüktür.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Zihinsel ve duygusal olarak çoğunlukla güçsüzdür.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Öfkeyi uygun bir şekilde nasıl ifade edeceğini bilemeyebilir.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Birine çevrim içi ortamda söylediklerini o kişinin yüzüne söylemesi pek olası değildir (özellikle buna şahit olacak bir arkadaş ya da yetişkin varsa).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Genellikle eylemlerinin sorumluluğunu almaz.</a:t>
            </a:r>
          </a:p>
        </p:txBody>
      </p:sp>
    </p:spTree>
    <p:extLst>
      <p:ext uri="{BB962C8B-B14F-4D97-AF65-F5344CB8AC3E}">
        <p14:creationId xmlns:p14="http://schemas.microsoft.com/office/powerpoint/2010/main" val="32254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0907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CE9AE-032B-D446-899D-797A4B93EFDF}"/>
              </a:ext>
            </a:extLst>
          </p:cNvPr>
          <p:cNvPicPr>
            <a:picLocks noChangeAspect="1"/>
          </p:cNvPicPr>
          <p:nvPr/>
        </p:nvPicPr>
        <p:blipFill>
          <a:blip r:embed="rId3"/>
          <a:stretch>
            <a:fillRect/>
          </a:stretch>
        </p:blipFill>
        <p:spPr>
          <a:xfrm>
            <a:off x="8014032" y="3589613"/>
            <a:ext cx="4139936" cy="312528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4" name="Metin kutusu 13">
            <a:extLst>
              <a:ext uri="{FF2B5EF4-FFF2-40B4-BE49-F238E27FC236}">
                <a16:creationId xmlns:a16="http://schemas.microsoft.com/office/drawing/2014/main" id="{08AD7903-983A-C54D-AC89-721854435E3F}"/>
              </a:ext>
            </a:extLst>
          </p:cNvPr>
          <p:cNvSpPr txBox="1"/>
          <p:nvPr/>
        </p:nvSpPr>
        <p:spPr>
          <a:xfrm>
            <a:off x="356650" y="426571"/>
            <a:ext cx="9879879" cy="769441"/>
          </a:xfrm>
          <a:prstGeom prst="rect">
            <a:avLst/>
          </a:prstGeom>
          <a:noFill/>
        </p:spPr>
        <p:txBody>
          <a:bodyPr wrap="square" rtlCol="0">
            <a:spAutoFit/>
          </a:bodyPr>
          <a:lstStyle/>
          <a:p>
            <a:r>
              <a:rPr lang="tr-TR" sz="4400" b="1" dirty="0"/>
              <a:t>Çocuğunuz Siber Zorba Olabilir mi?</a:t>
            </a:r>
          </a:p>
        </p:txBody>
      </p:sp>
      <p:sp>
        <p:nvSpPr>
          <p:cNvPr id="15" name="Metin kutusu 14">
            <a:extLst>
              <a:ext uri="{FF2B5EF4-FFF2-40B4-BE49-F238E27FC236}">
                <a16:creationId xmlns:a16="http://schemas.microsoft.com/office/drawing/2014/main" id="{58A61534-0EE2-A542-B195-6FA9A4F3D5D4}"/>
              </a:ext>
            </a:extLst>
          </p:cNvPr>
          <p:cNvSpPr txBox="1"/>
          <p:nvPr/>
        </p:nvSpPr>
        <p:spPr>
          <a:xfrm>
            <a:off x="356651" y="1352591"/>
            <a:ext cx="9671932" cy="3939540"/>
          </a:xfrm>
          <a:prstGeom prst="rect">
            <a:avLst/>
          </a:prstGeom>
          <a:noFill/>
        </p:spPr>
        <p:txBody>
          <a:bodyPr wrap="square" rtlCol="0">
            <a:spAutoFit/>
          </a:bodyPr>
          <a:lstStyle/>
          <a:p>
            <a:pPr marL="342900" indent="-342900">
              <a:spcAft>
                <a:spcPts val="1200"/>
              </a:spcAft>
              <a:buClr>
                <a:srgbClr val="11A74F"/>
              </a:buClr>
              <a:buFont typeface="Courier New" panose="02070309020205020404" pitchFamily="49" charset="0"/>
              <a:buChar char="o"/>
            </a:pPr>
            <a:r>
              <a:rPr lang="tr-TR" sz="2000" dirty="0"/>
              <a:t>Daha önce zorba davranışları olduysa veya bizzat kendisi zorbalığa uğradıysa,</a:t>
            </a:r>
          </a:p>
          <a:p>
            <a:pPr marL="342900" indent="-342900">
              <a:spcAft>
                <a:spcPts val="1200"/>
              </a:spcAft>
              <a:buClr>
                <a:srgbClr val="11A74F"/>
              </a:buClr>
              <a:buFont typeface="Courier New" panose="02070309020205020404" pitchFamily="49" charset="0"/>
              <a:buChar char="o"/>
            </a:pPr>
            <a:r>
              <a:rPr lang="tr-TR" sz="2000" dirty="0"/>
              <a:t>Teknolojik cihazlar ile geçirdiği zaman ve aktiviteler ile ilgili konuşmalardan kaçınıyorsa,</a:t>
            </a:r>
          </a:p>
          <a:p>
            <a:pPr marL="342900" indent="-342900">
              <a:spcAft>
                <a:spcPts val="1200"/>
              </a:spcAft>
              <a:buClr>
                <a:srgbClr val="11A74F"/>
              </a:buClr>
              <a:buFont typeface="Courier New" panose="02070309020205020404" pitchFamily="49" charset="0"/>
              <a:buChar char="o"/>
            </a:pPr>
            <a:r>
              <a:rPr lang="tr-TR" sz="2000" dirty="0"/>
              <a:t>Birden çok çevrim içi hesap kullandığını veya hesaplarını sık sık değiştirdiğini fark ettiyseniz,</a:t>
            </a:r>
          </a:p>
          <a:p>
            <a:pPr marL="342900" indent="-342900">
              <a:spcAft>
                <a:spcPts val="1200"/>
              </a:spcAft>
              <a:buClr>
                <a:srgbClr val="11A74F"/>
              </a:buClr>
              <a:buFont typeface="Courier New" panose="02070309020205020404" pitchFamily="49" charset="0"/>
              <a:buChar char="o"/>
            </a:pPr>
            <a:r>
              <a:rPr lang="tr-TR" sz="2000" dirty="0"/>
              <a:t>Siz veya başkaları yakındayken teknolojik cihazların ekranlarını saklıyor, değiştiriyor veya kapatıyorsa,</a:t>
            </a:r>
          </a:p>
          <a:p>
            <a:pPr marL="342900" indent="-342900">
              <a:spcAft>
                <a:spcPts val="1200"/>
              </a:spcAft>
              <a:buClr>
                <a:srgbClr val="11A74F"/>
              </a:buClr>
              <a:buFont typeface="Courier New" panose="02070309020205020404" pitchFamily="49" charset="0"/>
              <a:buChar char="o"/>
            </a:pPr>
            <a:r>
              <a:rPr lang="tr-TR" sz="2000" dirty="0" err="1"/>
              <a:t>Dürtüsellik</a:t>
            </a:r>
            <a:r>
              <a:rPr lang="tr-TR" sz="2000" dirty="0"/>
              <a:t> ve şiddete </a:t>
            </a:r>
            <a:r>
              <a:rPr lang="tr-TR" sz="2000" dirty="0" err="1"/>
              <a:t>meyillilik</a:t>
            </a:r>
            <a:r>
              <a:rPr lang="tr-TR" sz="2000" dirty="0"/>
              <a:t> ya da tepkisizlik ve içe kapanma gibi davranışsal değişiklikler gösterdiyse,</a:t>
            </a:r>
          </a:p>
          <a:p>
            <a:pPr marL="342900" indent="-342900">
              <a:spcAft>
                <a:spcPts val="1200"/>
              </a:spcAft>
              <a:buClr>
                <a:srgbClr val="11A74F"/>
              </a:buClr>
              <a:buFont typeface="Courier New" panose="02070309020205020404" pitchFamily="49" charset="0"/>
              <a:buChar char="o"/>
            </a:pPr>
            <a:r>
              <a:rPr lang="tr-TR" sz="2000" dirty="0"/>
              <a:t>Erişimi kısıtlandığında ya da reddedildiğinde üzülüyorsa veya öfkeleniyorsa çocuğunuzla siber zorbalık ile ilgili konuşmanız gerekiyor olabilir.</a:t>
            </a:r>
          </a:p>
        </p:txBody>
      </p:sp>
    </p:spTree>
    <p:extLst>
      <p:ext uri="{BB962C8B-B14F-4D97-AF65-F5344CB8AC3E}">
        <p14:creationId xmlns:p14="http://schemas.microsoft.com/office/powerpoint/2010/main" val="8274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50"/>
                                        <p:tgtEl>
                                          <p:spTgt spid="1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A8F8E-0DAB-2047-AC10-99CA80B70C6E}"/>
              </a:ext>
            </a:extLst>
          </p:cNvPr>
          <p:cNvPicPr>
            <a:picLocks noChangeAspect="1"/>
          </p:cNvPicPr>
          <p:nvPr/>
        </p:nvPicPr>
        <p:blipFill>
          <a:blip r:embed="rId2"/>
          <a:stretch>
            <a:fillRect/>
          </a:stretch>
        </p:blipFill>
        <p:spPr>
          <a:xfrm>
            <a:off x="5752410" y="1196011"/>
            <a:ext cx="4986754" cy="550201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33E2B3FB-4216-B44E-A098-49F4F5FDCAAD}"/>
              </a:ext>
            </a:extLst>
          </p:cNvPr>
          <p:cNvSpPr txBox="1"/>
          <p:nvPr/>
        </p:nvSpPr>
        <p:spPr>
          <a:xfrm>
            <a:off x="356650" y="426571"/>
            <a:ext cx="9499869" cy="769441"/>
          </a:xfrm>
          <a:prstGeom prst="rect">
            <a:avLst/>
          </a:prstGeom>
          <a:noFill/>
        </p:spPr>
        <p:txBody>
          <a:bodyPr wrap="square" rtlCol="0">
            <a:spAutoFit/>
          </a:bodyPr>
          <a:lstStyle/>
          <a:p>
            <a:r>
              <a:rPr lang="tr-TR" sz="4400" b="1" dirty="0"/>
              <a:t>Neden Siber Zorbalık Yapılır?</a:t>
            </a:r>
          </a:p>
        </p:txBody>
      </p:sp>
      <p:sp>
        <p:nvSpPr>
          <p:cNvPr id="8" name="Metin kutusu 7">
            <a:extLst>
              <a:ext uri="{FF2B5EF4-FFF2-40B4-BE49-F238E27FC236}">
                <a16:creationId xmlns:a16="http://schemas.microsoft.com/office/drawing/2014/main" id="{7E7F29DE-1E77-5B49-8551-8411B0DDBCA5}"/>
              </a:ext>
            </a:extLst>
          </p:cNvPr>
          <p:cNvSpPr txBox="1"/>
          <p:nvPr/>
        </p:nvSpPr>
        <p:spPr>
          <a:xfrm>
            <a:off x="500343" y="1419898"/>
            <a:ext cx="5900457" cy="4339650"/>
          </a:xfrm>
          <a:prstGeom prst="rect">
            <a:avLst/>
          </a:prstGeom>
          <a:noFill/>
        </p:spPr>
        <p:txBody>
          <a:bodyPr wrap="square" rtlCol="0">
            <a:spAutoFit/>
          </a:bodyPr>
          <a:lstStyle/>
          <a:p>
            <a:pPr marL="342900" indent="-342900">
              <a:buFont typeface="Arial" panose="020B0604020202020204" pitchFamily="34" charset="0"/>
              <a:buChar char="•"/>
            </a:pPr>
            <a:r>
              <a:rPr lang="tr-TR" sz="2800" dirty="0"/>
              <a:t>Öfke</a:t>
            </a:r>
          </a:p>
          <a:p>
            <a:pPr marL="342900" indent="-342900">
              <a:buFont typeface="Arial" panose="020B0604020202020204" pitchFamily="34" charset="0"/>
              <a:buChar char="•"/>
            </a:pPr>
            <a:r>
              <a:rPr lang="tr-TR" sz="2800" dirty="0"/>
              <a:t>İntikam</a:t>
            </a:r>
          </a:p>
          <a:p>
            <a:pPr marL="342900" indent="-342900">
              <a:buFont typeface="Arial" panose="020B0604020202020204" pitchFamily="34" charset="0"/>
              <a:buChar char="•"/>
            </a:pPr>
            <a:r>
              <a:rPr lang="tr-TR" sz="2800" dirty="0"/>
              <a:t>Hayal Kırıklığı</a:t>
            </a:r>
          </a:p>
          <a:p>
            <a:pPr marL="342900" indent="-342900">
              <a:buFont typeface="Arial" panose="020B0604020202020204" pitchFamily="34" charset="0"/>
              <a:buChar char="•"/>
            </a:pPr>
            <a:r>
              <a:rPr lang="tr-TR" sz="2800" dirty="0"/>
              <a:t>Eğlence</a:t>
            </a:r>
          </a:p>
          <a:p>
            <a:pPr marL="342900" indent="-342900">
              <a:buFont typeface="Arial" panose="020B0604020202020204" pitchFamily="34" charset="0"/>
              <a:buChar char="•"/>
            </a:pPr>
            <a:r>
              <a:rPr lang="tr-TR" sz="2800" dirty="0"/>
              <a:t>Etkileşim İsteği</a:t>
            </a:r>
          </a:p>
          <a:p>
            <a:pPr marL="342900" indent="-342900">
              <a:buFont typeface="Arial" panose="020B0604020202020204" pitchFamily="34" charset="0"/>
              <a:buChar char="•"/>
            </a:pPr>
            <a:r>
              <a:rPr lang="tr-TR" sz="2800" dirty="0"/>
              <a:t>Güç Arzusu</a:t>
            </a:r>
          </a:p>
          <a:p>
            <a:pPr marL="342900" indent="-342900">
              <a:buFont typeface="Arial" panose="020B0604020202020204" pitchFamily="34" charset="0"/>
              <a:buChar char="•"/>
            </a:pPr>
            <a:r>
              <a:rPr lang="tr-TR" sz="2800" dirty="0"/>
              <a:t>Akran Etkisi</a:t>
            </a:r>
          </a:p>
          <a:p>
            <a:pPr marL="342900" indent="-342900">
              <a:buFont typeface="Arial" panose="020B0604020202020204" pitchFamily="34" charset="0"/>
              <a:buChar char="•"/>
            </a:pPr>
            <a:endParaRPr lang="tr-TR" sz="2000" dirty="0"/>
          </a:p>
          <a:p>
            <a:pPr marL="360000"/>
            <a:r>
              <a:rPr lang="tr-TR" sz="2000" b="1" dirty="0"/>
              <a:t>Tüm zorbaları zorba davranışları için motive eden etkenler farklı olduğu gibi, zorbalığı ortadan kaldıracak çözüm ve tepkiler de farklı olacaktır.</a:t>
            </a:r>
          </a:p>
        </p:txBody>
      </p:sp>
    </p:spTree>
    <p:extLst>
      <p:ext uri="{BB962C8B-B14F-4D97-AF65-F5344CB8AC3E}">
        <p14:creationId xmlns:p14="http://schemas.microsoft.com/office/powerpoint/2010/main" val="3592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0508B-AFB4-E34C-90D5-2C2F03311364}"/>
              </a:ext>
            </a:extLst>
          </p:cNvPr>
          <p:cNvPicPr>
            <a:picLocks noChangeAspect="1"/>
          </p:cNvPicPr>
          <p:nvPr/>
        </p:nvPicPr>
        <p:blipFill>
          <a:blip r:embed="rId3"/>
          <a:stretch>
            <a:fillRect/>
          </a:stretch>
        </p:blipFill>
        <p:spPr>
          <a:xfrm>
            <a:off x="7193358" y="1722942"/>
            <a:ext cx="4302353" cy="41073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
        <p:nvSpPr>
          <p:cNvPr id="10" name="Metin kutusu 9">
            <a:extLst>
              <a:ext uri="{FF2B5EF4-FFF2-40B4-BE49-F238E27FC236}">
                <a16:creationId xmlns:a16="http://schemas.microsoft.com/office/drawing/2014/main" id="{C621D046-2A11-E04D-AC45-7D0816361B86}"/>
              </a:ext>
            </a:extLst>
          </p:cNvPr>
          <p:cNvSpPr txBox="1"/>
          <p:nvPr/>
        </p:nvSpPr>
        <p:spPr>
          <a:xfrm>
            <a:off x="356650" y="426571"/>
            <a:ext cx="11139061" cy="769441"/>
          </a:xfrm>
          <a:prstGeom prst="rect">
            <a:avLst/>
          </a:prstGeom>
          <a:noFill/>
        </p:spPr>
        <p:txBody>
          <a:bodyPr wrap="square" rtlCol="0">
            <a:spAutoFit/>
          </a:bodyPr>
          <a:lstStyle/>
          <a:p>
            <a:r>
              <a:rPr lang="tr-TR" sz="4400" b="1" dirty="0"/>
              <a:t>Çocuğunuz Siber Zorbalığa Uğruyor Olabilir mi?</a:t>
            </a:r>
          </a:p>
        </p:txBody>
      </p:sp>
      <p:sp>
        <p:nvSpPr>
          <p:cNvPr id="11" name="Metin kutusu 10">
            <a:extLst>
              <a:ext uri="{FF2B5EF4-FFF2-40B4-BE49-F238E27FC236}">
                <a16:creationId xmlns:a16="http://schemas.microsoft.com/office/drawing/2014/main" id="{693D81B9-4D35-354E-8349-2E6BF920BD99}"/>
              </a:ext>
            </a:extLst>
          </p:cNvPr>
          <p:cNvSpPr txBox="1"/>
          <p:nvPr/>
        </p:nvSpPr>
        <p:spPr>
          <a:xfrm>
            <a:off x="356650" y="1646742"/>
            <a:ext cx="6048664" cy="3785652"/>
          </a:xfrm>
          <a:prstGeom prst="rect">
            <a:avLst/>
          </a:prstGeom>
          <a:noFill/>
        </p:spPr>
        <p:txBody>
          <a:bodyPr wrap="square" rtlCol="0">
            <a:spAutoFit/>
          </a:bodyPr>
          <a:lstStyle/>
          <a:p>
            <a:r>
              <a:rPr lang="tr-TR" sz="2000" dirty="0"/>
              <a:t>Çocuğunuz sizinle direkt olarak bu konu ile ilgili konuşmayabilir. Bu yüzden internette zorbalığa uğradığına dair olası işaretlerin farkında olmanız sizin için oldukça önemlidir. </a:t>
            </a:r>
          </a:p>
          <a:p>
            <a:endParaRPr lang="tr-TR" sz="2000" dirty="0"/>
          </a:p>
          <a:p>
            <a:endParaRPr lang="tr-TR" sz="2000" dirty="0"/>
          </a:p>
          <a:p>
            <a:pPr marL="342900" indent="-342900">
              <a:buClr>
                <a:srgbClr val="11A74F"/>
              </a:buClr>
              <a:buFont typeface="Courier New" panose="02070309020205020404" pitchFamily="49" charset="0"/>
              <a:buChar char="o"/>
            </a:pPr>
            <a:r>
              <a:rPr lang="tr-TR" sz="2000" dirty="0"/>
              <a:t>Daha önce kullanmaktan memnun olmasına rağmen, aniden bilgisayarı ya da cep telefonunu kullanmayı bırakması,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Bilgisayarını ya da cep telefonunu sizin görebileceğiniz bir yerde kullanmak istememesi,</a:t>
            </a:r>
          </a:p>
        </p:txBody>
      </p:sp>
    </p:spTree>
    <p:extLst>
      <p:ext uri="{BB962C8B-B14F-4D97-AF65-F5344CB8AC3E}">
        <p14:creationId xmlns:p14="http://schemas.microsoft.com/office/powerpoint/2010/main" val="384283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DEEA4-E4F5-754B-948A-67010BED92D9}"/>
              </a:ext>
            </a:extLst>
          </p:cNvPr>
          <p:cNvPicPr>
            <a:picLocks noChangeAspect="1"/>
          </p:cNvPicPr>
          <p:nvPr/>
        </p:nvPicPr>
        <p:blipFill rotWithShape="1">
          <a:blip r:embed="rId3"/>
          <a:srcRect r="3074" b="7146"/>
          <a:stretch/>
        </p:blipFill>
        <p:spPr>
          <a:xfrm>
            <a:off x="4584700" y="1873121"/>
            <a:ext cx="7607300" cy="4807079"/>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C5720515-1E79-2E47-B821-486FD2F976BA}"/>
              </a:ext>
            </a:extLst>
          </p:cNvPr>
          <p:cNvSpPr txBox="1"/>
          <p:nvPr/>
        </p:nvSpPr>
        <p:spPr>
          <a:xfrm>
            <a:off x="356650" y="1873121"/>
            <a:ext cx="5282149" cy="317009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Anlık mesaj, fotoğraf veya e-posta bildirimi aldığında gergin veya huzursuz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"Okulda çok mutsuzum" veya ‘’Hiç arkadaşım yok" gibi söylemlerinde artış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Okula gitmek istememesi ya da giderken mutsuz veya huzursuz görünmesi gibi belirtiler çocuğunuzun siber zorbalığa uğradığının belirtileri olabilir. </a:t>
            </a:r>
          </a:p>
        </p:txBody>
      </p:sp>
      <p:sp>
        <p:nvSpPr>
          <p:cNvPr id="6" name="Metin kutusu 5">
            <a:extLst>
              <a:ext uri="{FF2B5EF4-FFF2-40B4-BE49-F238E27FC236}">
                <a16:creationId xmlns:a16="http://schemas.microsoft.com/office/drawing/2014/main" id="{D54342AE-7D54-F346-902E-9979515A71C7}"/>
              </a:ext>
            </a:extLst>
          </p:cNvPr>
          <p:cNvSpPr txBox="1"/>
          <p:nvPr/>
        </p:nvSpPr>
        <p:spPr>
          <a:xfrm>
            <a:off x="356651" y="426571"/>
            <a:ext cx="11139060" cy="769441"/>
          </a:xfrm>
          <a:prstGeom prst="rect">
            <a:avLst/>
          </a:prstGeom>
          <a:noFill/>
        </p:spPr>
        <p:txBody>
          <a:bodyPr wrap="square" rtlCol="0">
            <a:spAutoFit/>
          </a:bodyPr>
          <a:lstStyle/>
          <a:p>
            <a:r>
              <a:rPr lang="tr-TR" sz="4400" b="1" dirty="0"/>
              <a:t>Çocuğunuz Siber Zorbalığa Uğruyor Olabilir mi?</a:t>
            </a:r>
          </a:p>
        </p:txBody>
      </p:sp>
      <p:sp>
        <p:nvSpPr>
          <p:cNvPr id="7" name="Rectangle 13">
            <a:extLst>
              <a:ext uri="{FF2B5EF4-FFF2-40B4-BE49-F238E27FC236}">
                <a16:creationId xmlns:a16="http://schemas.microsoft.com/office/drawing/2014/main" id="{C2FDAA12-8981-BB44-8283-619491D44857}"/>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8" name="Metin kutusu 36">
            <a:extLst>
              <a:ext uri="{FF2B5EF4-FFF2-40B4-BE49-F238E27FC236}">
                <a16:creationId xmlns:a16="http://schemas.microsoft.com/office/drawing/2014/main" id="{62E5E021-5F44-C940-9885-44446E5C54B3}"/>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Tree>
    <p:extLst>
      <p:ext uri="{BB962C8B-B14F-4D97-AF65-F5344CB8AC3E}">
        <p14:creationId xmlns:p14="http://schemas.microsoft.com/office/powerpoint/2010/main" val="11284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50"/>
                                        <p:tgtEl>
                                          <p:spTgt spid="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5375F-A571-C74D-A919-B13E068ED770}"/>
              </a:ext>
            </a:extLst>
          </p:cNvPr>
          <p:cNvPicPr>
            <a:picLocks noChangeAspect="1"/>
          </p:cNvPicPr>
          <p:nvPr/>
        </p:nvPicPr>
        <p:blipFill>
          <a:blip r:embed="rId3"/>
          <a:stretch>
            <a:fillRect/>
          </a:stretch>
        </p:blipFill>
        <p:spPr>
          <a:xfrm>
            <a:off x="7489063" y="2059736"/>
            <a:ext cx="4017216" cy="423407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393914"/>
            <a:ext cx="9896622"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435592" y="2180256"/>
            <a:ext cx="6921417" cy="286232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Hayatlarının diğer yönlerinde olduğu gibi çocuklarınızın çevrim içi dünyasına da ilgi gösterin, kullandığı teknolojileri araştırın. Çocuklarınız, içine doğdukları bu teknoloji çağını size anlatan ve gösteren öğretmenleriniz olabilir.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Makul sınırlar belirleyin. Kuralları mutlaka birlikte oluşturun.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Fiziksel dünyadaki arkadaşları hakkında soracağınız soruları çevrim içi arkadaşları için de sorun ve onları tanıyın.</a:t>
            </a:r>
          </a:p>
        </p:txBody>
      </p:sp>
    </p:spTree>
    <p:extLst>
      <p:ext uri="{BB962C8B-B14F-4D97-AF65-F5344CB8AC3E}">
        <p14:creationId xmlns:p14="http://schemas.microsoft.com/office/powerpoint/2010/main" val="234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43B524-3127-A849-8552-BB75462592D0}"/>
              </a:ext>
            </a:extLst>
          </p:cNvPr>
          <p:cNvPicPr>
            <a:picLocks noChangeAspect="1"/>
          </p:cNvPicPr>
          <p:nvPr/>
        </p:nvPicPr>
        <p:blipFill>
          <a:blip r:embed="rId3"/>
          <a:stretch>
            <a:fillRect/>
          </a:stretch>
        </p:blipFill>
        <p:spPr>
          <a:xfrm>
            <a:off x="8632013" y="3102965"/>
            <a:ext cx="2904246" cy="311589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426571"/>
            <a:ext cx="10016543"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490021" y="2008031"/>
            <a:ext cx="8399146" cy="377817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Çocuklarınızın zorbalığa uğradığından şüpheleniyorsanız onlarla konuşun. Size her şeyi söyleyebileceklerinden ve onlara yardım edeceğinizden emin olmalarını sağlamalısınız.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Çocuklarınıza onları sevdiğinizi gösterin. Zorbalığa uğrayan çocuklar, depresyon, anksiyete, azalan öz saygı gibi çeşitli sorunlar açısından risk altındadır. Çocuklarınıza değerli olduklarını ve sorunun zorbalarda olduğunu hatırlatın.</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Okulunuzda veya bölgenizde zorbalığı önleme çalışmalarına katılın. Çocuklara siber zorbalığı nasıl tanıyacakları ve önleyecekleri konusunda </a:t>
            </a:r>
          </a:p>
          <a:p>
            <a:pPr>
              <a:buClr>
                <a:srgbClr val="11A74F"/>
              </a:buClr>
            </a:pPr>
            <a:r>
              <a:rPr lang="tr-TR" sz="2000" dirty="0"/>
              <a:t>      bilgi ve farkındalık sağlamak için verilebilecek eğitimleri teşvik edin.</a:t>
            </a:r>
          </a:p>
        </p:txBody>
      </p:sp>
    </p:spTree>
    <p:extLst>
      <p:ext uri="{BB962C8B-B14F-4D97-AF65-F5344CB8AC3E}">
        <p14:creationId xmlns:p14="http://schemas.microsoft.com/office/powerpoint/2010/main" val="41120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7C3D3D-D356-E144-BC35-555E812F98C6}"/>
              </a:ext>
            </a:extLst>
          </p:cNvPr>
          <p:cNvPicPr>
            <a:picLocks noChangeAspect="1"/>
          </p:cNvPicPr>
          <p:nvPr/>
        </p:nvPicPr>
        <p:blipFill rotWithShape="1">
          <a:blip r:embed="rId2"/>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426571"/>
            <a:ext cx="10942721" cy="769441"/>
          </a:xfrm>
          <a:prstGeom prst="rect">
            <a:avLst/>
          </a:prstGeom>
          <a:noFill/>
        </p:spPr>
        <p:txBody>
          <a:bodyPr wrap="square" rtlCol="0">
            <a:spAutoFit/>
          </a:bodyPr>
          <a:lstStyle/>
          <a:p>
            <a:r>
              <a:rPr lang="tr-TR" sz="4400" b="1" dirty="0"/>
              <a:t>Siber Zorbalığa Uğrarsam Ne Yapabilirim?</a:t>
            </a:r>
          </a:p>
        </p:txBody>
      </p:sp>
      <p:sp>
        <p:nvSpPr>
          <p:cNvPr id="9" name="Metin kutusu 15">
            <a:extLst>
              <a:ext uri="{FF2B5EF4-FFF2-40B4-BE49-F238E27FC236}">
                <a16:creationId xmlns:a16="http://schemas.microsoft.com/office/drawing/2014/main" id="{D35A38E4-BB70-EA4E-B165-4031A5CC89D0}"/>
              </a:ext>
            </a:extLst>
          </p:cNvPr>
          <p:cNvSpPr txBox="1"/>
          <p:nvPr/>
        </p:nvSpPr>
        <p:spPr>
          <a:xfrm>
            <a:off x="356650" y="1536174"/>
            <a:ext cx="5904677" cy="3785652"/>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sz="2000" dirty="0"/>
              <a:t>Zorbalığa uğradığınızı düşünüyorsanız, öncelikle çaresiz olmadığınızı bilin. İlk adım olarak güvendiğiniz birinden veya resmi kurumlardan yardım isteyebilirsiniz.</a:t>
            </a:r>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r>
              <a:rPr lang="tr-TR" sz="2000" dirty="0"/>
              <a:t>Zorbalık sosyal bir platformda gerçekleşiyorsa, zorbayı hemen engellemeyi ve davranışlarını sosyal medya platformunun kendisine resmi olarak bildirmeyi ihmal etmeyin. Sosyal medya şirketleri, kullanıcılarını güvende tutmakla yükümlüdür ve gerekirse yaptırım uygulayabilirler.</a:t>
            </a:r>
          </a:p>
        </p:txBody>
      </p:sp>
    </p:spTree>
    <p:extLst>
      <p:ext uri="{BB962C8B-B14F-4D97-AF65-F5344CB8AC3E}">
        <p14:creationId xmlns:p14="http://schemas.microsoft.com/office/powerpoint/2010/main" val="4428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50"/>
                                        <p:tgtEl>
                                          <p:spTgt spid="9"/>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75205-EE17-BD46-936A-9F821548034C}"/>
              </a:ext>
            </a:extLst>
          </p:cNvPr>
          <p:cNvPicPr>
            <a:picLocks noChangeAspect="1"/>
          </p:cNvPicPr>
          <p:nvPr/>
        </p:nvPicPr>
        <p:blipFill>
          <a:blip r:embed="rId3"/>
          <a:stretch>
            <a:fillRect/>
          </a:stretch>
        </p:blipFill>
        <p:spPr>
          <a:xfrm>
            <a:off x="6960353" y="2621340"/>
            <a:ext cx="4739260" cy="369332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350371"/>
            <a:ext cx="10790321" cy="769441"/>
          </a:xfrm>
          <a:prstGeom prst="rect">
            <a:avLst/>
          </a:prstGeom>
          <a:noFill/>
        </p:spPr>
        <p:txBody>
          <a:bodyPr wrap="square" rtlCol="0">
            <a:spAutoFit/>
          </a:bodyPr>
          <a:lstStyle/>
          <a:p>
            <a:r>
              <a:rPr lang="tr-TR" sz="4400" b="1" dirty="0"/>
              <a:t>Siber Zorbalığa Uğrarsam Ne Yapabilirim?</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340188" y="1536174"/>
            <a:ext cx="6620165" cy="378565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Gerektiğinde kullanmak üzere rahatsız edici içeriklerin görüntülerini alarak kanıt toplayabilirsiniz. </a:t>
            </a:r>
            <a:r>
              <a:rPr lang="tr-TR" sz="2000"/>
              <a:t>Yasal haklarınızı </a:t>
            </a:r>
            <a:r>
              <a:rPr lang="tr-TR" sz="2000" dirty="0"/>
              <a:t>kullanırken bu kanıtlar faydalı olabilir.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Zorbalığın toplumsal olarak önlenmesi bireysel mağduriyetlerin bildirilmesine bağlıdır. Zorbalığı bildirerek zorbaya davranışının yanlış ve cezaya tabii olduğunu da göstermiş oluruz.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18694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F9234-E018-474F-B605-BF9C258C28DF}"/>
              </a:ext>
            </a:extLst>
          </p:cNvPr>
          <p:cNvPicPr>
            <a:picLocks noChangeAspect="1"/>
          </p:cNvPicPr>
          <p:nvPr/>
        </p:nvPicPr>
        <p:blipFill>
          <a:blip r:embed="rId3"/>
          <a:stretch>
            <a:fillRect/>
          </a:stretch>
        </p:blipFill>
        <p:spPr>
          <a:xfrm>
            <a:off x="6586927" y="974608"/>
            <a:ext cx="4908784" cy="490878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5CBE177B-55A3-AC4D-9A98-80EB2B563119}"/>
              </a:ext>
            </a:extLst>
          </p:cNvPr>
          <p:cNvSpPr txBox="1">
            <a:spLocks/>
          </p:cNvSpPr>
          <p:nvPr/>
        </p:nvSpPr>
        <p:spPr>
          <a:xfrm>
            <a:off x="356650" y="1504333"/>
            <a:ext cx="542978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dirty="0"/>
              <a:t>Kişi ve kurumların hak ve sorumlulukları:</a:t>
            </a:r>
          </a:p>
          <a:p>
            <a:pPr marL="0" indent="0">
              <a:buFont typeface="Arial" panose="020B0604020202020204" pitchFamily="34" charset="0"/>
              <a:buNone/>
            </a:pPr>
            <a:endParaRPr lang="tr-TR" sz="2000" i="1" u="sng" dirty="0"/>
          </a:p>
          <a:p>
            <a:pPr marL="0" indent="0">
              <a:buFont typeface="Arial" panose="020B0604020202020204" pitchFamily="34" charset="0"/>
              <a:buNone/>
            </a:pPr>
            <a:r>
              <a:rPr lang="tr-TR" sz="2400" i="1" u="sng" dirty="0"/>
              <a:t>«</a:t>
            </a:r>
            <a:r>
              <a:rPr lang="tr-TR" sz="2400" b="1" i="1" u="sng" dirty="0"/>
              <a:t>5651</a:t>
            </a:r>
            <a:r>
              <a:rPr lang="tr-TR" sz="2400" i="1" u="sng" dirty="0"/>
              <a:t> sayılı İnternet Ortamında Yapılan Yayınların Düzenlenmesi ve Bu Yayınlar Yoluyla İşlenen Suçlarla Mücadele Edilmesi Hakkında Kanun»  </a:t>
            </a:r>
          </a:p>
          <a:p>
            <a:pPr marL="0" indent="0">
              <a:buFont typeface="Arial" panose="020B0604020202020204" pitchFamily="34" charset="0"/>
              <a:buNone/>
            </a:pPr>
            <a:endParaRPr lang="tr-TR" sz="2000" dirty="0"/>
          </a:p>
          <a:p>
            <a:pPr marL="0" indent="0">
              <a:buFont typeface="Arial" panose="020B0604020202020204" pitchFamily="34" charset="0"/>
              <a:buNone/>
            </a:pPr>
            <a:r>
              <a:rPr lang="tr-TR" sz="2000" b="1" dirty="0"/>
              <a:t>ile belirlenmiştir.</a:t>
            </a:r>
          </a:p>
        </p:txBody>
      </p:sp>
    </p:spTree>
    <p:extLst>
      <p:ext uri="{BB962C8B-B14F-4D97-AF65-F5344CB8AC3E}">
        <p14:creationId xmlns:p14="http://schemas.microsoft.com/office/powerpoint/2010/main" val="2497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FFB8C29-2AE8-7548-A9EC-7D207860D8EB}"/>
              </a:ext>
            </a:extLst>
          </p:cNvPr>
          <p:cNvGrpSpPr/>
          <p:nvPr/>
        </p:nvGrpSpPr>
        <p:grpSpPr>
          <a:xfrm>
            <a:off x="6180665" y="718242"/>
            <a:ext cx="6011335" cy="5374492"/>
            <a:chOff x="6180665" y="718242"/>
            <a:chExt cx="6011335" cy="5374492"/>
          </a:xfrm>
        </p:grpSpPr>
        <p:pic>
          <p:nvPicPr>
            <p:cNvPr id="12" name="Picture 8" descr="Mac Laptop Png - Macbook Pro Template Png | Transparent PNG Download  #672636 - Vippng">
              <a:extLst>
                <a:ext uri="{FF2B5EF4-FFF2-40B4-BE49-F238E27FC236}">
                  <a16:creationId xmlns:a16="http://schemas.microsoft.com/office/drawing/2014/main" id="{F6082664-C222-AD4C-B67D-90E100F2B6E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extLst>
                <a:ext uri="{FF2B5EF4-FFF2-40B4-BE49-F238E27FC236}">
                  <a16:creationId xmlns:a16="http://schemas.microsoft.com/office/drawing/2014/main" id="{4A7061EA-9935-364B-85EA-038CDFE467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sp>
        <p:nvSpPr>
          <p:cNvPr id="11" name="Metin kutusu 7">
            <a:extLst>
              <a:ext uri="{FF2B5EF4-FFF2-40B4-BE49-F238E27FC236}">
                <a16:creationId xmlns:a16="http://schemas.microsoft.com/office/drawing/2014/main" id="{6B614748-BC24-1848-9B5C-8F560F54CFE3}"/>
              </a:ext>
            </a:extLst>
          </p:cNvPr>
          <p:cNvSpPr txBox="1"/>
          <p:nvPr/>
        </p:nvSpPr>
        <p:spPr>
          <a:xfrm>
            <a:off x="473963" y="1549717"/>
            <a:ext cx="6572788" cy="3477875"/>
          </a:xfrm>
          <a:prstGeom prst="rect">
            <a:avLst/>
          </a:prstGeom>
          <a:noFill/>
        </p:spPr>
        <p:txBody>
          <a:bodyPr wrap="square" rtlCol="0">
            <a:spAutoFit/>
          </a:bodyPr>
          <a:lstStyle/>
          <a:p>
            <a:r>
              <a:rPr lang="tr-TR" sz="2000" dirty="0"/>
              <a:t>Türk Ceza Kanununda yer alan:</a:t>
            </a:r>
          </a:p>
          <a:p>
            <a:pPr marL="342900" lvl="0" indent="-342900">
              <a:buFont typeface="Arial" panose="020B0604020202020204" pitchFamily="34" charset="0"/>
              <a:buChar char="•"/>
            </a:pPr>
            <a:r>
              <a:rPr lang="tr-TR" sz="2000" dirty="0"/>
              <a:t>İntihara yönlendirme,</a:t>
            </a:r>
          </a:p>
          <a:p>
            <a:pPr marL="342900" lvl="0" indent="-342900">
              <a:buFont typeface="Arial" panose="020B0604020202020204" pitchFamily="34" charset="0"/>
              <a:buChar char="•"/>
            </a:pPr>
            <a:r>
              <a:rPr lang="tr-TR" sz="2000" dirty="0"/>
              <a:t>Çocukların cinsel istismarı,</a:t>
            </a:r>
          </a:p>
          <a:p>
            <a:pPr marL="342900" lvl="0" indent="-342900">
              <a:buFont typeface="Arial" panose="020B0604020202020204" pitchFamily="34" charset="0"/>
              <a:buChar char="•"/>
            </a:pPr>
            <a:r>
              <a:rPr lang="tr-TR" sz="2000" dirty="0"/>
              <a:t>Sağlık için tehlikeli madde temini,</a:t>
            </a:r>
          </a:p>
          <a:p>
            <a:pPr marL="342900" lvl="0" indent="-342900">
              <a:buFont typeface="Arial" panose="020B0604020202020204" pitchFamily="34" charset="0"/>
              <a:buChar char="•"/>
            </a:pPr>
            <a:r>
              <a:rPr lang="tr-TR" sz="2000" dirty="0"/>
              <a:t>Müstehcenlik </a:t>
            </a:r>
          </a:p>
          <a:p>
            <a:pPr marL="342900" lvl="0" indent="-342900">
              <a:buFont typeface="Arial" panose="020B0604020202020204" pitchFamily="34" charset="0"/>
              <a:buChar char="•"/>
            </a:pPr>
            <a:r>
              <a:rPr lang="tr-TR" sz="2000" dirty="0"/>
              <a:t>Kumar oynanması için yer ve imkân sağlama </a:t>
            </a:r>
          </a:p>
          <a:p>
            <a:pPr lvl="0"/>
            <a:r>
              <a:rPr lang="tr-TR" sz="2000" dirty="0"/>
              <a:t>gibi suçlardan biri veya birkaçını barındıran internet siteleriyle ilgili </a:t>
            </a:r>
            <a:r>
              <a:rPr lang="tr-TR" sz="2000" u="sng" dirty="0">
                <a:solidFill>
                  <a:srgbClr val="00B0F0"/>
                </a:solidFill>
              </a:rPr>
              <a:t>www.ihbarweb.org.tr</a:t>
            </a:r>
            <a:r>
              <a:rPr lang="tr-TR" sz="2000" dirty="0"/>
              <a:t>  adresinden şikâyet  gerçekleştirebilirsiniz.</a:t>
            </a:r>
          </a:p>
          <a:p>
            <a:endParaRPr lang="tr-TR" sz="2000" dirty="0"/>
          </a:p>
          <a:p>
            <a:endParaRPr lang="tr-TR" sz="2000" dirty="0"/>
          </a:p>
        </p:txBody>
      </p:sp>
    </p:spTree>
    <p:extLst>
      <p:ext uri="{BB962C8B-B14F-4D97-AF65-F5344CB8AC3E}">
        <p14:creationId xmlns:p14="http://schemas.microsoft.com/office/powerpoint/2010/main" val="22355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7D8E7C77-657A-A74A-8C94-1C76A745F124}"/>
              </a:ext>
            </a:extLst>
          </p:cNvPr>
          <p:cNvGrpSpPr/>
          <p:nvPr/>
        </p:nvGrpSpPr>
        <p:grpSpPr>
          <a:xfrm>
            <a:off x="2205068" y="1196012"/>
            <a:ext cx="7651451" cy="5008723"/>
            <a:chOff x="2202709" y="1365290"/>
            <a:chExt cx="7120788" cy="4661345"/>
          </a:xfrm>
        </p:grpSpPr>
        <p:sp>
          <p:nvSpPr>
            <p:cNvPr id="10" name="object 2">
              <a:extLst>
                <a:ext uri="{FF2B5EF4-FFF2-40B4-BE49-F238E27FC236}">
                  <a16:creationId xmlns:a16="http://schemas.microsoft.com/office/drawing/2014/main" id="{FD158121-405E-5243-A25A-54755E512909}"/>
                </a:ext>
              </a:extLst>
            </p:cNvPr>
            <p:cNvSpPr/>
            <p:nvPr/>
          </p:nvSpPr>
          <p:spPr>
            <a:xfrm>
              <a:off x="7570593" y="2956288"/>
              <a:ext cx="1045835" cy="1045835"/>
            </a:xfrm>
            <a:custGeom>
              <a:avLst/>
              <a:gdLst/>
              <a:ahLst/>
              <a:cxnLst/>
              <a:rect l="l" t="t" r="r" b="b"/>
              <a:pathLst>
                <a:path w="1724659" h="1724659">
                  <a:moveTo>
                    <a:pt x="862329" y="0"/>
                  </a:moveTo>
                  <a:lnTo>
                    <a:pt x="812151" y="1442"/>
                  </a:lnTo>
                  <a:lnTo>
                    <a:pt x="762720" y="5718"/>
                  </a:lnTo>
                  <a:lnTo>
                    <a:pt x="714116" y="12747"/>
                  </a:lnTo>
                  <a:lnTo>
                    <a:pt x="666418" y="22449"/>
                  </a:lnTo>
                  <a:lnTo>
                    <a:pt x="619705" y="34746"/>
                  </a:lnTo>
                  <a:lnTo>
                    <a:pt x="574057" y="49557"/>
                  </a:lnTo>
                  <a:lnTo>
                    <a:pt x="529553" y="66804"/>
                  </a:lnTo>
                  <a:lnTo>
                    <a:pt x="486273" y="86406"/>
                  </a:lnTo>
                  <a:lnTo>
                    <a:pt x="444295" y="108284"/>
                  </a:lnTo>
                  <a:lnTo>
                    <a:pt x="403699" y="132358"/>
                  </a:lnTo>
                  <a:lnTo>
                    <a:pt x="364564" y="158550"/>
                  </a:lnTo>
                  <a:lnTo>
                    <a:pt x="326041" y="187522"/>
                  </a:lnTo>
                  <a:lnTo>
                    <a:pt x="289230" y="218558"/>
                  </a:lnTo>
                  <a:lnTo>
                    <a:pt x="254214" y="251568"/>
                  </a:lnTo>
                  <a:lnTo>
                    <a:pt x="221078" y="286465"/>
                  </a:lnTo>
                  <a:lnTo>
                    <a:pt x="189903" y="323161"/>
                  </a:lnTo>
                  <a:lnTo>
                    <a:pt x="160775" y="361568"/>
                  </a:lnTo>
                  <a:lnTo>
                    <a:pt x="133776" y="401600"/>
                  </a:lnTo>
                  <a:lnTo>
                    <a:pt x="109458" y="442340"/>
                  </a:lnTo>
                  <a:lnTo>
                    <a:pt x="87354" y="484479"/>
                  </a:lnTo>
                  <a:lnTo>
                    <a:pt x="67546" y="527937"/>
                  </a:lnTo>
                  <a:lnTo>
                    <a:pt x="50114" y="572634"/>
                  </a:lnTo>
                  <a:lnTo>
                    <a:pt x="35141" y="618490"/>
                  </a:lnTo>
                  <a:lnTo>
                    <a:pt x="22707" y="665424"/>
                  </a:lnTo>
                  <a:lnTo>
                    <a:pt x="12895" y="713356"/>
                  </a:lnTo>
                  <a:lnTo>
                    <a:pt x="5785" y="762206"/>
                  </a:lnTo>
                  <a:lnTo>
                    <a:pt x="1459" y="811894"/>
                  </a:lnTo>
                  <a:lnTo>
                    <a:pt x="0" y="862340"/>
                  </a:lnTo>
                  <a:lnTo>
                    <a:pt x="1367" y="911199"/>
                  </a:lnTo>
                  <a:lnTo>
                    <a:pt x="5421" y="959353"/>
                  </a:lnTo>
                  <a:lnTo>
                    <a:pt x="12089" y="1006727"/>
                  </a:lnTo>
                  <a:lnTo>
                    <a:pt x="21296" y="1053249"/>
                  </a:lnTo>
                  <a:lnTo>
                    <a:pt x="32969" y="1098845"/>
                  </a:lnTo>
                  <a:lnTo>
                    <a:pt x="47036" y="1143442"/>
                  </a:lnTo>
                  <a:lnTo>
                    <a:pt x="63422" y="1186967"/>
                  </a:lnTo>
                  <a:lnTo>
                    <a:pt x="82054" y="1229345"/>
                  </a:lnTo>
                  <a:lnTo>
                    <a:pt x="102860" y="1270504"/>
                  </a:lnTo>
                  <a:lnTo>
                    <a:pt x="125765" y="1310370"/>
                  </a:lnTo>
                  <a:lnTo>
                    <a:pt x="150697" y="1348871"/>
                  </a:lnTo>
                  <a:lnTo>
                    <a:pt x="177581" y="1385932"/>
                  </a:lnTo>
                  <a:lnTo>
                    <a:pt x="206345" y="1421480"/>
                  </a:lnTo>
                  <a:lnTo>
                    <a:pt x="236915" y="1455442"/>
                  </a:lnTo>
                  <a:lnTo>
                    <a:pt x="269218" y="1487745"/>
                  </a:lnTo>
                  <a:lnTo>
                    <a:pt x="303180" y="1518315"/>
                  </a:lnTo>
                  <a:lnTo>
                    <a:pt x="338729" y="1547078"/>
                  </a:lnTo>
                  <a:lnTo>
                    <a:pt x="375790" y="1573963"/>
                  </a:lnTo>
                  <a:lnTo>
                    <a:pt x="414291" y="1598894"/>
                  </a:lnTo>
                  <a:lnTo>
                    <a:pt x="454158" y="1621799"/>
                  </a:lnTo>
                  <a:lnTo>
                    <a:pt x="495318" y="1642604"/>
                  </a:lnTo>
                  <a:lnTo>
                    <a:pt x="537697" y="1661237"/>
                  </a:lnTo>
                  <a:lnTo>
                    <a:pt x="581221" y="1677623"/>
                  </a:lnTo>
                  <a:lnTo>
                    <a:pt x="625819" y="1691689"/>
                  </a:lnTo>
                  <a:lnTo>
                    <a:pt x="671416" y="1703363"/>
                  </a:lnTo>
                  <a:lnTo>
                    <a:pt x="717939" y="1712570"/>
                  </a:lnTo>
                  <a:lnTo>
                    <a:pt x="765314" y="1719237"/>
                  </a:lnTo>
                  <a:lnTo>
                    <a:pt x="813469" y="1723291"/>
                  </a:lnTo>
                  <a:lnTo>
                    <a:pt x="862329" y="1724659"/>
                  </a:lnTo>
                  <a:lnTo>
                    <a:pt x="911190" y="1723291"/>
                  </a:lnTo>
                  <a:lnTo>
                    <a:pt x="959344" y="1719237"/>
                  </a:lnTo>
                  <a:lnTo>
                    <a:pt x="1006720" y="1712570"/>
                  </a:lnTo>
                  <a:lnTo>
                    <a:pt x="1053243" y="1703363"/>
                  </a:lnTo>
                  <a:lnTo>
                    <a:pt x="1098839" y="1691689"/>
                  </a:lnTo>
                  <a:lnTo>
                    <a:pt x="1143437" y="1677623"/>
                  </a:lnTo>
                  <a:lnTo>
                    <a:pt x="1186962" y="1661237"/>
                  </a:lnTo>
                  <a:lnTo>
                    <a:pt x="1229341" y="1642604"/>
                  </a:lnTo>
                  <a:lnTo>
                    <a:pt x="1270501" y="1621799"/>
                  </a:lnTo>
                  <a:lnTo>
                    <a:pt x="1310367" y="1598894"/>
                  </a:lnTo>
                  <a:lnTo>
                    <a:pt x="1348868" y="1573963"/>
                  </a:lnTo>
                  <a:lnTo>
                    <a:pt x="1385930" y="1547078"/>
                  </a:lnTo>
                  <a:lnTo>
                    <a:pt x="1421478" y="1518315"/>
                  </a:lnTo>
                  <a:lnTo>
                    <a:pt x="1455441" y="1487745"/>
                  </a:lnTo>
                  <a:lnTo>
                    <a:pt x="1487744" y="1455442"/>
                  </a:lnTo>
                  <a:lnTo>
                    <a:pt x="1518314" y="1421480"/>
                  </a:lnTo>
                  <a:lnTo>
                    <a:pt x="1547078" y="1385932"/>
                  </a:lnTo>
                  <a:lnTo>
                    <a:pt x="1573962" y="1348871"/>
                  </a:lnTo>
                  <a:lnTo>
                    <a:pt x="1598893" y="1310370"/>
                  </a:lnTo>
                  <a:lnTo>
                    <a:pt x="1621799" y="1270504"/>
                  </a:lnTo>
                  <a:lnTo>
                    <a:pt x="1642604" y="1229345"/>
                  </a:lnTo>
                  <a:lnTo>
                    <a:pt x="1661237" y="1186967"/>
                  </a:lnTo>
                  <a:lnTo>
                    <a:pt x="1677623" y="1143442"/>
                  </a:lnTo>
                  <a:lnTo>
                    <a:pt x="1691689" y="1098845"/>
                  </a:lnTo>
                  <a:lnTo>
                    <a:pt x="1703363" y="1053249"/>
                  </a:lnTo>
                  <a:lnTo>
                    <a:pt x="1712570" y="1006727"/>
                  </a:lnTo>
                  <a:lnTo>
                    <a:pt x="1719237" y="959353"/>
                  </a:lnTo>
                  <a:lnTo>
                    <a:pt x="1723291" y="911199"/>
                  </a:lnTo>
                  <a:lnTo>
                    <a:pt x="1724659" y="862340"/>
                  </a:lnTo>
                  <a:lnTo>
                    <a:pt x="1723876" y="825564"/>
                  </a:lnTo>
                  <a:lnTo>
                    <a:pt x="1717737" y="753225"/>
                  </a:lnTo>
                  <a:lnTo>
                    <a:pt x="1702843" y="669457"/>
                  </a:lnTo>
                  <a:lnTo>
                    <a:pt x="1690573" y="622200"/>
                  </a:lnTo>
                  <a:lnTo>
                    <a:pt x="1675731" y="576026"/>
                  </a:lnTo>
                  <a:lnTo>
                    <a:pt x="1658402" y="531017"/>
                  </a:lnTo>
                  <a:lnTo>
                    <a:pt x="1638665" y="487255"/>
                  </a:lnTo>
                  <a:lnTo>
                    <a:pt x="1616603" y="444821"/>
                  </a:lnTo>
                  <a:lnTo>
                    <a:pt x="1592299" y="403799"/>
                  </a:lnTo>
                  <a:lnTo>
                    <a:pt x="1565834" y="364268"/>
                  </a:lnTo>
                  <a:lnTo>
                    <a:pt x="1537291" y="326312"/>
                  </a:lnTo>
                  <a:lnTo>
                    <a:pt x="1506750" y="290013"/>
                  </a:lnTo>
                  <a:lnTo>
                    <a:pt x="1474295" y="255451"/>
                  </a:lnTo>
                  <a:lnTo>
                    <a:pt x="1440007" y="222708"/>
                  </a:lnTo>
                  <a:lnTo>
                    <a:pt x="1403969" y="191868"/>
                  </a:lnTo>
                  <a:lnTo>
                    <a:pt x="1366262" y="163010"/>
                  </a:lnTo>
                  <a:lnTo>
                    <a:pt x="1326792" y="136108"/>
                  </a:lnTo>
                  <a:lnTo>
                    <a:pt x="1285806" y="111373"/>
                  </a:lnTo>
                  <a:lnTo>
                    <a:pt x="1243386" y="88888"/>
                  </a:lnTo>
                  <a:lnTo>
                    <a:pt x="1199614" y="68735"/>
                  </a:lnTo>
                  <a:lnTo>
                    <a:pt x="1154574" y="50999"/>
                  </a:lnTo>
                  <a:lnTo>
                    <a:pt x="1108348" y="35763"/>
                  </a:lnTo>
                  <a:lnTo>
                    <a:pt x="1061019" y="23111"/>
                  </a:lnTo>
                  <a:lnTo>
                    <a:pt x="1012670" y="13125"/>
                  </a:lnTo>
                  <a:lnTo>
                    <a:pt x="963383" y="5888"/>
                  </a:lnTo>
                  <a:lnTo>
                    <a:pt x="913242" y="1486"/>
                  </a:lnTo>
                  <a:lnTo>
                    <a:pt x="862329" y="0"/>
                  </a:lnTo>
                  <a:close/>
                </a:path>
              </a:pathLst>
            </a:custGeom>
            <a:solidFill>
              <a:srgbClr val="DF8244"/>
            </a:solidFill>
          </p:spPr>
          <p:txBody>
            <a:bodyPr wrap="square" lIns="0" tIns="0" rIns="0" bIns="0" rtlCol="0"/>
            <a:lstStyle/>
            <a:p>
              <a:endParaRPr sz="662"/>
            </a:p>
          </p:txBody>
        </p:sp>
        <p:sp>
          <p:nvSpPr>
            <p:cNvPr id="11" name="object 3">
              <a:extLst>
                <a:ext uri="{FF2B5EF4-FFF2-40B4-BE49-F238E27FC236}">
                  <a16:creationId xmlns:a16="http://schemas.microsoft.com/office/drawing/2014/main" id="{B33DF3C2-62EC-6144-ABAA-59B19D5B1C44}"/>
                </a:ext>
              </a:extLst>
            </p:cNvPr>
            <p:cNvSpPr/>
            <p:nvPr/>
          </p:nvSpPr>
          <p:spPr>
            <a:xfrm>
              <a:off x="6999873" y="5137768"/>
              <a:ext cx="888874" cy="888867"/>
            </a:xfrm>
            <a:prstGeom prst="rect">
              <a:avLst/>
            </a:prstGeom>
            <a:blipFill>
              <a:blip r:embed="rId3" cstate="print"/>
              <a:stretch>
                <a:fillRect/>
              </a:stretch>
            </a:blipFill>
          </p:spPr>
          <p:txBody>
            <a:bodyPr wrap="square" lIns="0" tIns="0" rIns="0" bIns="0" rtlCol="0"/>
            <a:lstStyle/>
            <a:p>
              <a:endParaRPr sz="662" dirty="0"/>
            </a:p>
          </p:txBody>
        </p:sp>
        <p:sp>
          <p:nvSpPr>
            <p:cNvPr id="12" name="object 4">
              <a:extLst>
                <a:ext uri="{FF2B5EF4-FFF2-40B4-BE49-F238E27FC236}">
                  <a16:creationId xmlns:a16="http://schemas.microsoft.com/office/drawing/2014/main" id="{F3C4FDA6-8183-204F-AB06-1375D197491A}"/>
                </a:ext>
              </a:extLst>
            </p:cNvPr>
            <p:cNvSpPr/>
            <p:nvPr/>
          </p:nvSpPr>
          <p:spPr>
            <a:xfrm>
              <a:off x="4374568" y="5194450"/>
              <a:ext cx="787072" cy="787072"/>
            </a:xfrm>
            <a:custGeom>
              <a:avLst/>
              <a:gdLst/>
              <a:ahLst/>
              <a:cxnLst/>
              <a:rect l="l" t="t" r="r" b="b"/>
              <a:pathLst>
                <a:path w="1297940" h="1297940">
                  <a:moveTo>
                    <a:pt x="648692" y="0"/>
                  </a:moveTo>
                  <a:lnTo>
                    <a:pt x="596930" y="2045"/>
                  </a:lnTo>
                  <a:lnTo>
                    <a:pt x="546274" y="8077"/>
                  </a:lnTo>
                  <a:lnTo>
                    <a:pt x="496878" y="17940"/>
                  </a:lnTo>
                  <a:lnTo>
                    <a:pt x="448898" y="31479"/>
                  </a:lnTo>
                  <a:lnTo>
                    <a:pt x="402489" y="48537"/>
                  </a:lnTo>
                  <a:lnTo>
                    <a:pt x="357807" y="68960"/>
                  </a:lnTo>
                  <a:lnTo>
                    <a:pt x="315006" y="92590"/>
                  </a:lnTo>
                  <a:lnTo>
                    <a:pt x="274242" y="119273"/>
                  </a:lnTo>
                  <a:lnTo>
                    <a:pt x="234027" y="150224"/>
                  </a:lnTo>
                  <a:lnTo>
                    <a:pt x="196385" y="184163"/>
                  </a:lnTo>
                  <a:lnTo>
                    <a:pt x="161492" y="220909"/>
                  </a:lnTo>
                  <a:lnTo>
                    <a:pt x="129517" y="260284"/>
                  </a:lnTo>
                  <a:lnTo>
                    <a:pt x="100635" y="302105"/>
                  </a:lnTo>
                  <a:lnTo>
                    <a:pt x="75012" y="346211"/>
                  </a:lnTo>
                  <a:lnTo>
                    <a:pt x="52839" y="392412"/>
                  </a:lnTo>
                  <a:lnTo>
                    <a:pt x="34295" y="440531"/>
                  </a:lnTo>
                  <a:lnTo>
                    <a:pt x="19560" y="490395"/>
                  </a:lnTo>
                  <a:lnTo>
                    <a:pt x="8812" y="541827"/>
                  </a:lnTo>
                  <a:lnTo>
                    <a:pt x="2233" y="594651"/>
                  </a:lnTo>
                  <a:lnTo>
                    <a:pt x="0" y="648692"/>
                  </a:lnTo>
                  <a:lnTo>
                    <a:pt x="1782" y="697031"/>
                  </a:lnTo>
                  <a:lnTo>
                    <a:pt x="7046" y="744418"/>
                  </a:lnTo>
                  <a:lnTo>
                    <a:pt x="15665" y="790725"/>
                  </a:lnTo>
                  <a:lnTo>
                    <a:pt x="27511" y="835827"/>
                  </a:lnTo>
                  <a:lnTo>
                    <a:pt x="42460" y="879597"/>
                  </a:lnTo>
                  <a:lnTo>
                    <a:pt x="60384" y="921908"/>
                  </a:lnTo>
                  <a:lnTo>
                    <a:pt x="81158" y="962634"/>
                  </a:lnTo>
                  <a:lnTo>
                    <a:pt x="104654" y="1001649"/>
                  </a:lnTo>
                  <a:lnTo>
                    <a:pt x="130746" y="1038826"/>
                  </a:lnTo>
                  <a:lnTo>
                    <a:pt x="159308" y="1074039"/>
                  </a:lnTo>
                  <a:lnTo>
                    <a:pt x="190214" y="1107161"/>
                  </a:lnTo>
                  <a:lnTo>
                    <a:pt x="223336" y="1138066"/>
                  </a:lnTo>
                  <a:lnTo>
                    <a:pt x="258550" y="1166628"/>
                  </a:lnTo>
                  <a:lnTo>
                    <a:pt x="295727" y="1192720"/>
                  </a:lnTo>
                  <a:lnTo>
                    <a:pt x="334743" y="1216216"/>
                  </a:lnTo>
                  <a:lnTo>
                    <a:pt x="375469" y="1236989"/>
                  </a:lnTo>
                  <a:lnTo>
                    <a:pt x="417781" y="1254913"/>
                  </a:lnTo>
                  <a:lnTo>
                    <a:pt x="461552" y="1269862"/>
                  </a:lnTo>
                  <a:lnTo>
                    <a:pt x="506654" y="1281709"/>
                  </a:lnTo>
                  <a:lnTo>
                    <a:pt x="552963" y="1290327"/>
                  </a:lnTo>
                  <a:lnTo>
                    <a:pt x="600351" y="1295591"/>
                  </a:lnTo>
                  <a:lnTo>
                    <a:pt x="648692" y="1297374"/>
                  </a:lnTo>
                  <a:lnTo>
                    <a:pt x="697033" y="1295591"/>
                  </a:lnTo>
                  <a:lnTo>
                    <a:pt x="744420" y="1290327"/>
                  </a:lnTo>
                  <a:lnTo>
                    <a:pt x="790729" y="1281709"/>
                  </a:lnTo>
                  <a:lnTo>
                    <a:pt x="835831" y="1269862"/>
                  </a:lnTo>
                  <a:lnTo>
                    <a:pt x="879601" y="1254913"/>
                  </a:lnTo>
                  <a:lnTo>
                    <a:pt x="921912" y="1236989"/>
                  </a:lnTo>
                  <a:lnTo>
                    <a:pt x="962639" y="1216216"/>
                  </a:lnTo>
                  <a:lnTo>
                    <a:pt x="1001653" y="1192720"/>
                  </a:lnTo>
                  <a:lnTo>
                    <a:pt x="1038830" y="1166628"/>
                  </a:lnTo>
                  <a:lnTo>
                    <a:pt x="1074043" y="1138066"/>
                  </a:lnTo>
                  <a:lnTo>
                    <a:pt x="1107165" y="1107161"/>
                  </a:lnTo>
                  <a:lnTo>
                    <a:pt x="1138070" y="1074039"/>
                  </a:lnTo>
                  <a:lnTo>
                    <a:pt x="1166631" y="1038826"/>
                  </a:lnTo>
                  <a:lnTo>
                    <a:pt x="1192723" y="1001649"/>
                  </a:lnTo>
                  <a:lnTo>
                    <a:pt x="1216218" y="962634"/>
                  </a:lnTo>
                  <a:lnTo>
                    <a:pt x="1236991" y="921908"/>
                  </a:lnTo>
                  <a:lnTo>
                    <a:pt x="1254914" y="879597"/>
                  </a:lnTo>
                  <a:lnTo>
                    <a:pt x="1269863" y="835827"/>
                  </a:lnTo>
                  <a:lnTo>
                    <a:pt x="1281709" y="790725"/>
                  </a:lnTo>
                  <a:lnTo>
                    <a:pt x="1290327" y="744418"/>
                  </a:lnTo>
                  <a:lnTo>
                    <a:pt x="1295591" y="697031"/>
                  </a:lnTo>
                  <a:lnTo>
                    <a:pt x="1297374" y="648692"/>
                  </a:lnTo>
                  <a:lnTo>
                    <a:pt x="1296784" y="621031"/>
                  </a:lnTo>
                  <a:lnTo>
                    <a:pt x="1292165" y="566616"/>
                  </a:lnTo>
                  <a:lnTo>
                    <a:pt x="1277511" y="489294"/>
                  </a:lnTo>
                  <a:lnTo>
                    <a:pt x="1262958" y="440201"/>
                  </a:lnTo>
                  <a:lnTo>
                    <a:pt x="1244709" y="392803"/>
                  </a:lnTo>
                  <a:lnTo>
                    <a:pt x="1222936" y="347266"/>
                  </a:lnTo>
                  <a:lnTo>
                    <a:pt x="1197807" y="303761"/>
                  </a:lnTo>
                  <a:lnTo>
                    <a:pt x="1169492" y="262457"/>
                  </a:lnTo>
                  <a:lnTo>
                    <a:pt x="1138160" y="223522"/>
                  </a:lnTo>
                  <a:lnTo>
                    <a:pt x="1103981" y="187125"/>
                  </a:lnTo>
                  <a:lnTo>
                    <a:pt x="1067124" y="153436"/>
                  </a:lnTo>
                  <a:lnTo>
                    <a:pt x="1027759" y="122624"/>
                  </a:lnTo>
                  <a:lnTo>
                    <a:pt x="986640" y="95217"/>
                  </a:lnTo>
                  <a:lnTo>
                    <a:pt x="943406" y="70934"/>
                  </a:lnTo>
                  <a:lnTo>
                    <a:pt x="898221" y="49940"/>
                  </a:lnTo>
                  <a:lnTo>
                    <a:pt x="851246" y="32396"/>
                  </a:lnTo>
                  <a:lnTo>
                    <a:pt x="802643" y="18468"/>
                  </a:lnTo>
                  <a:lnTo>
                    <a:pt x="752575" y="8316"/>
                  </a:lnTo>
                  <a:lnTo>
                    <a:pt x="701204" y="2106"/>
                  </a:lnTo>
                  <a:lnTo>
                    <a:pt x="648692" y="0"/>
                  </a:lnTo>
                  <a:close/>
                </a:path>
              </a:pathLst>
            </a:custGeom>
            <a:solidFill>
              <a:srgbClr val="11A74F"/>
            </a:solidFill>
          </p:spPr>
          <p:txBody>
            <a:bodyPr wrap="square" lIns="0" tIns="0" rIns="0" bIns="0" rtlCol="0"/>
            <a:lstStyle/>
            <a:p>
              <a:endParaRPr sz="662"/>
            </a:p>
          </p:txBody>
        </p:sp>
        <p:sp>
          <p:nvSpPr>
            <p:cNvPr id="13" name="object 5">
              <a:extLst>
                <a:ext uri="{FF2B5EF4-FFF2-40B4-BE49-F238E27FC236}">
                  <a16:creationId xmlns:a16="http://schemas.microsoft.com/office/drawing/2014/main" id="{4A80F7BC-2255-F740-A94F-9D7CA0845A51}"/>
                </a:ext>
              </a:extLst>
            </p:cNvPr>
            <p:cNvSpPr/>
            <p:nvPr/>
          </p:nvSpPr>
          <p:spPr>
            <a:xfrm>
              <a:off x="7909540" y="4037061"/>
              <a:ext cx="1413957" cy="1413957"/>
            </a:xfrm>
            <a:custGeom>
              <a:avLst/>
              <a:gdLst/>
              <a:ahLst/>
              <a:cxnLst/>
              <a:rect l="l" t="t" r="r" b="b"/>
              <a:pathLst>
                <a:path w="2331719" h="2331720">
                  <a:moveTo>
                    <a:pt x="1170894" y="0"/>
                  </a:moveTo>
                  <a:lnTo>
                    <a:pt x="1119211" y="905"/>
                  </a:lnTo>
                  <a:lnTo>
                    <a:pt x="1067932" y="4093"/>
                  </a:lnTo>
                  <a:lnTo>
                    <a:pt x="1017119" y="9523"/>
                  </a:lnTo>
                  <a:lnTo>
                    <a:pt x="966831" y="17153"/>
                  </a:lnTo>
                  <a:lnTo>
                    <a:pt x="917129" y="26940"/>
                  </a:lnTo>
                  <a:lnTo>
                    <a:pt x="868075" y="38844"/>
                  </a:lnTo>
                  <a:lnTo>
                    <a:pt x="819729" y="52822"/>
                  </a:lnTo>
                  <a:lnTo>
                    <a:pt x="772152" y="68833"/>
                  </a:lnTo>
                  <a:lnTo>
                    <a:pt x="725405" y="86835"/>
                  </a:lnTo>
                  <a:lnTo>
                    <a:pt x="679548" y="106786"/>
                  </a:lnTo>
                  <a:lnTo>
                    <a:pt x="633972" y="128996"/>
                  </a:lnTo>
                  <a:lnTo>
                    <a:pt x="589445" y="153134"/>
                  </a:lnTo>
                  <a:lnTo>
                    <a:pt x="546029" y="179154"/>
                  </a:lnTo>
                  <a:lnTo>
                    <a:pt x="503786" y="207012"/>
                  </a:lnTo>
                  <a:lnTo>
                    <a:pt x="462780" y="236663"/>
                  </a:lnTo>
                  <a:lnTo>
                    <a:pt x="423072" y="268061"/>
                  </a:lnTo>
                  <a:lnTo>
                    <a:pt x="384725" y="301163"/>
                  </a:lnTo>
                  <a:lnTo>
                    <a:pt x="347802" y="335923"/>
                  </a:lnTo>
                  <a:lnTo>
                    <a:pt x="312365" y="372296"/>
                  </a:lnTo>
                  <a:lnTo>
                    <a:pt x="279483" y="409063"/>
                  </a:lnTo>
                  <a:lnTo>
                    <a:pt x="248117" y="447268"/>
                  </a:lnTo>
                  <a:lnTo>
                    <a:pt x="218326" y="486871"/>
                  </a:lnTo>
                  <a:lnTo>
                    <a:pt x="190168" y="527834"/>
                  </a:lnTo>
                  <a:lnTo>
                    <a:pt x="163702" y="570117"/>
                  </a:lnTo>
                  <a:lnTo>
                    <a:pt x="138986" y="613682"/>
                  </a:lnTo>
                  <a:lnTo>
                    <a:pt x="116079" y="658488"/>
                  </a:lnTo>
                  <a:lnTo>
                    <a:pt x="95039" y="704497"/>
                  </a:lnTo>
                  <a:lnTo>
                    <a:pt x="75925" y="751669"/>
                  </a:lnTo>
                  <a:lnTo>
                    <a:pt x="58795" y="799966"/>
                  </a:lnTo>
                  <a:lnTo>
                    <a:pt x="43707" y="849348"/>
                  </a:lnTo>
                  <a:lnTo>
                    <a:pt x="30720" y="899776"/>
                  </a:lnTo>
                  <a:lnTo>
                    <a:pt x="19893" y="951210"/>
                  </a:lnTo>
                  <a:lnTo>
                    <a:pt x="12014" y="998550"/>
                  </a:lnTo>
                  <a:lnTo>
                    <a:pt x="6116" y="1045765"/>
                  </a:lnTo>
                  <a:lnTo>
                    <a:pt x="2167" y="1092812"/>
                  </a:lnTo>
                  <a:lnTo>
                    <a:pt x="139" y="1139645"/>
                  </a:lnTo>
                  <a:lnTo>
                    <a:pt x="0" y="1186222"/>
                  </a:lnTo>
                  <a:lnTo>
                    <a:pt x="1720" y="1232497"/>
                  </a:lnTo>
                  <a:lnTo>
                    <a:pt x="5270" y="1278427"/>
                  </a:lnTo>
                  <a:lnTo>
                    <a:pt x="10618" y="1323967"/>
                  </a:lnTo>
                  <a:lnTo>
                    <a:pt x="17736" y="1369075"/>
                  </a:lnTo>
                  <a:lnTo>
                    <a:pt x="26592" y="1413704"/>
                  </a:lnTo>
                  <a:lnTo>
                    <a:pt x="37157" y="1457812"/>
                  </a:lnTo>
                  <a:lnTo>
                    <a:pt x="49400" y="1501354"/>
                  </a:lnTo>
                  <a:lnTo>
                    <a:pt x="63292" y="1544287"/>
                  </a:lnTo>
                  <a:lnTo>
                    <a:pt x="78801" y="1586565"/>
                  </a:lnTo>
                  <a:lnTo>
                    <a:pt x="95898" y="1628145"/>
                  </a:lnTo>
                  <a:lnTo>
                    <a:pt x="114553" y="1668983"/>
                  </a:lnTo>
                  <a:lnTo>
                    <a:pt x="134735" y="1709035"/>
                  </a:lnTo>
                  <a:lnTo>
                    <a:pt x="156414" y="1748256"/>
                  </a:lnTo>
                  <a:lnTo>
                    <a:pt x="179560" y="1786603"/>
                  </a:lnTo>
                  <a:lnTo>
                    <a:pt x="204144" y="1824031"/>
                  </a:lnTo>
                  <a:lnTo>
                    <a:pt x="230133" y="1860496"/>
                  </a:lnTo>
                  <a:lnTo>
                    <a:pt x="257500" y="1895954"/>
                  </a:lnTo>
                  <a:lnTo>
                    <a:pt x="286212" y="1930362"/>
                  </a:lnTo>
                  <a:lnTo>
                    <a:pt x="316241" y="1963674"/>
                  </a:lnTo>
                  <a:lnTo>
                    <a:pt x="347556" y="1995848"/>
                  </a:lnTo>
                  <a:lnTo>
                    <a:pt x="380126" y="2026838"/>
                  </a:lnTo>
                  <a:lnTo>
                    <a:pt x="413922" y="2056600"/>
                  </a:lnTo>
                  <a:lnTo>
                    <a:pt x="448913" y="2085092"/>
                  </a:lnTo>
                  <a:lnTo>
                    <a:pt x="485069" y="2112267"/>
                  </a:lnTo>
                  <a:lnTo>
                    <a:pt x="522361" y="2138083"/>
                  </a:lnTo>
                  <a:lnTo>
                    <a:pt x="560757" y="2162495"/>
                  </a:lnTo>
                  <a:lnTo>
                    <a:pt x="600228" y="2185459"/>
                  </a:lnTo>
                  <a:lnTo>
                    <a:pt x="640743" y="2206931"/>
                  </a:lnTo>
                  <a:lnTo>
                    <a:pt x="682272" y="2226867"/>
                  </a:lnTo>
                  <a:lnTo>
                    <a:pt x="724786" y="2245223"/>
                  </a:lnTo>
                  <a:lnTo>
                    <a:pt x="768253" y="2261955"/>
                  </a:lnTo>
                  <a:lnTo>
                    <a:pt x="812644" y="2277018"/>
                  </a:lnTo>
                  <a:lnTo>
                    <a:pt x="857929" y="2290368"/>
                  </a:lnTo>
                  <a:lnTo>
                    <a:pt x="904077" y="2301962"/>
                  </a:lnTo>
                  <a:lnTo>
                    <a:pt x="951058" y="2311755"/>
                  </a:lnTo>
                  <a:lnTo>
                    <a:pt x="998398" y="2319635"/>
                  </a:lnTo>
                  <a:lnTo>
                    <a:pt x="1045613" y="2325534"/>
                  </a:lnTo>
                  <a:lnTo>
                    <a:pt x="1092659" y="2329483"/>
                  </a:lnTo>
                  <a:lnTo>
                    <a:pt x="1139493" y="2331512"/>
                  </a:lnTo>
                  <a:lnTo>
                    <a:pt x="1186069" y="2331651"/>
                  </a:lnTo>
                  <a:lnTo>
                    <a:pt x="1232345" y="2329931"/>
                  </a:lnTo>
                  <a:lnTo>
                    <a:pt x="1278275" y="2326382"/>
                  </a:lnTo>
                  <a:lnTo>
                    <a:pt x="1323815" y="2321034"/>
                  </a:lnTo>
                  <a:lnTo>
                    <a:pt x="1368922" y="2313916"/>
                  </a:lnTo>
                  <a:lnTo>
                    <a:pt x="1413552" y="2305060"/>
                  </a:lnTo>
                  <a:lnTo>
                    <a:pt x="1457660" y="2294496"/>
                  </a:lnTo>
                  <a:lnTo>
                    <a:pt x="1501202" y="2282253"/>
                  </a:lnTo>
                  <a:lnTo>
                    <a:pt x="1544134" y="2268361"/>
                  </a:lnTo>
                  <a:lnTo>
                    <a:pt x="1586413" y="2252852"/>
                  </a:lnTo>
                  <a:lnTo>
                    <a:pt x="1627993" y="2235755"/>
                  </a:lnTo>
                  <a:lnTo>
                    <a:pt x="1668831" y="2217101"/>
                  </a:lnTo>
                  <a:lnTo>
                    <a:pt x="1708882" y="2196919"/>
                  </a:lnTo>
                  <a:lnTo>
                    <a:pt x="1748104" y="2175240"/>
                  </a:lnTo>
                  <a:lnTo>
                    <a:pt x="1786450" y="2152094"/>
                  </a:lnTo>
                  <a:lnTo>
                    <a:pt x="1823878" y="2127511"/>
                  </a:lnTo>
                  <a:lnTo>
                    <a:pt x="1860344" y="2101521"/>
                  </a:lnTo>
                  <a:lnTo>
                    <a:pt x="1895802" y="2074155"/>
                  </a:lnTo>
                  <a:lnTo>
                    <a:pt x="1930210" y="2045443"/>
                  </a:lnTo>
                  <a:lnTo>
                    <a:pt x="1963522" y="2015415"/>
                  </a:lnTo>
                  <a:lnTo>
                    <a:pt x="1995695" y="1984100"/>
                  </a:lnTo>
                  <a:lnTo>
                    <a:pt x="2026685" y="1951530"/>
                  </a:lnTo>
                  <a:lnTo>
                    <a:pt x="2056448" y="1917735"/>
                  </a:lnTo>
                  <a:lnTo>
                    <a:pt x="2084939" y="1882744"/>
                  </a:lnTo>
                  <a:lnTo>
                    <a:pt x="2112115" y="1846588"/>
                  </a:lnTo>
                  <a:lnTo>
                    <a:pt x="2137931" y="1809298"/>
                  </a:lnTo>
                  <a:lnTo>
                    <a:pt x="2162343" y="1770902"/>
                  </a:lnTo>
                  <a:lnTo>
                    <a:pt x="2185307" y="1731432"/>
                  </a:lnTo>
                  <a:lnTo>
                    <a:pt x="2206779" y="1690918"/>
                  </a:lnTo>
                  <a:lnTo>
                    <a:pt x="2226715" y="1649389"/>
                  </a:lnTo>
                  <a:lnTo>
                    <a:pt x="2245071" y="1606876"/>
                  </a:lnTo>
                  <a:lnTo>
                    <a:pt x="2261803" y="1563410"/>
                  </a:lnTo>
                  <a:lnTo>
                    <a:pt x="2276866" y="1519020"/>
                  </a:lnTo>
                  <a:lnTo>
                    <a:pt x="2290216" y="1473737"/>
                  </a:lnTo>
                  <a:lnTo>
                    <a:pt x="2301810" y="1427590"/>
                  </a:lnTo>
                  <a:lnTo>
                    <a:pt x="2311603" y="1380611"/>
                  </a:lnTo>
                  <a:lnTo>
                    <a:pt x="2319720" y="1331552"/>
                  </a:lnTo>
                  <a:lnTo>
                    <a:pt x="2325694" y="1282633"/>
                  </a:lnTo>
                  <a:lnTo>
                    <a:pt x="2329576" y="1233901"/>
                  </a:lnTo>
                  <a:lnTo>
                    <a:pt x="2331414" y="1185402"/>
                  </a:lnTo>
                  <a:lnTo>
                    <a:pt x="2331149" y="1133611"/>
                  </a:lnTo>
                  <a:lnTo>
                    <a:pt x="2328589" y="1082207"/>
                  </a:lnTo>
                  <a:lnTo>
                    <a:pt x="2323775" y="1031252"/>
                  </a:lnTo>
                  <a:lnTo>
                    <a:pt x="2316750" y="980807"/>
                  </a:lnTo>
                  <a:lnTo>
                    <a:pt x="2307553" y="930931"/>
                  </a:lnTo>
                  <a:lnTo>
                    <a:pt x="2296229" y="881687"/>
                  </a:lnTo>
                  <a:lnTo>
                    <a:pt x="2282817" y="833135"/>
                  </a:lnTo>
                  <a:lnTo>
                    <a:pt x="2267360" y="785336"/>
                  </a:lnTo>
                  <a:lnTo>
                    <a:pt x="2249899" y="738350"/>
                  </a:lnTo>
                  <a:lnTo>
                    <a:pt x="2230477" y="692239"/>
                  </a:lnTo>
                  <a:lnTo>
                    <a:pt x="2209135" y="647062"/>
                  </a:lnTo>
                  <a:lnTo>
                    <a:pt x="2185914" y="602882"/>
                  </a:lnTo>
                  <a:lnTo>
                    <a:pt x="2160856" y="559758"/>
                  </a:lnTo>
                  <a:lnTo>
                    <a:pt x="2134003" y="517752"/>
                  </a:lnTo>
                  <a:lnTo>
                    <a:pt x="2105397" y="476924"/>
                  </a:lnTo>
                  <a:lnTo>
                    <a:pt x="2075080" y="437335"/>
                  </a:lnTo>
                  <a:lnTo>
                    <a:pt x="2043092" y="399046"/>
                  </a:lnTo>
                  <a:lnTo>
                    <a:pt x="2009476" y="362118"/>
                  </a:lnTo>
                  <a:lnTo>
                    <a:pt x="1976179" y="328457"/>
                  </a:lnTo>
                  <a:lnTo>
                    <a:pt x="1941496" y="296123"/>
                  </a:lnTo>
                  <a:lnTo>
                    <a:pt x="1905461" y="265167"/>
                  </a:lnTo>
                  <a:lnTo>
                    <a:pt x="1868110" y="235641"/>
                  </a:lnTo>
                  <a:lnTo>
                    <a:pt x="1829478" y="207596"/>
                  </a:lnTo>
                  <a:lnTo>
                    <a:pt x="1789601" y="181086"/>
                  </a:lnTo>
                  <a:lnTo>
                    <a:pt x="1748512" y="156160"/>
                  </a:lnTo>
                  <a:lnTo>
                    <a:pt x="1706249" y="132872"/>
                  </a:lnTo>
                  <a:lnTo>
                    <a:pt x="1662845" y="111273"/>
                  </a:lnTo>
                  <a:lnTo>
                    <a:pt x="1618336" y="91414"/>
                  </a:lnTo>
                  <a:lnTo>
                    <a:pt x="1572757" y="73348"/>
                  </a:lnTo>
                  <a:lnTo>
                    <a:pt x="1526144" y="57126"/>
                  </a:lnTo>
                  <a:lnTo>
                    <a:pt x="1478531" y="42801"/>
                  </a:lnTo>
                  <a:lnTo>
                    <a:pt x="1429954" y="30423"/>
                  </a:lnTo>
                  <a:lnTo>
                    <a:pt x="1380448" y="20045"/>
                  </a:lnTo>
                  <a:lnTo>
                    <a:pt x="1327757" y="11400"/>
                  </a:lnTo>
                  <a:lnTo>
                    <a:pt x="1275228" y="5205"/>
                  </a:lnTo>
                  <a:lnTo>
                    <a:pt x="1222919" y="1419"/>
                  </a:lnTo>
                  <a:lnTo>
                    <a:pt x="1170894" y="0"/>
                  </a:lnTo>
                  <a:close/>
                </a:path>
              </a:pathLst>
            </a:custGeom>
            <a:solidFill>
              <a:srgbClr val="11A74F"/>
            </a:solidFill>
          </p:spPr>
          <p:txBody>
            <a:bodyPr wrap="square" lIns="0" tIns="0" rIns="0" bIns="0" rtlCol="0"/>
            <a:lstStyle/>
            <a:p>
              <a:endParaRPr sz="662"/>
            </a:p>
          </p:txBody>
        </p:sp>
        <p:sp>
          <p:nvSpPr>
            <p:cNvPr id="15" name="object 6">
              <a:extLst>
                <a:ext uri="{FF2B5EF4-FFF2-40B4-BE49-F238E27FC236}">
                  <a16:creationId xmlns:a16="http://schemas.microsoft.com/office/drawing/2014/main" id="{5AD5E8D7-735D-9A4E-984D-9B7E45841668}"/>
                </a:ext>
              </a:extLst>
            </p:cNvPr>
            <p:cNvSpPr/>
            <p:nvPr/>
          </p:nvSpPr>
          <p:spPr>
            <a:xfrm>
              <a:off x="2202709" y="2778507"/>
              <a:ext cx="1172522" cy="1172522"/>
            </a:xfrm>
            <a:custGeom>
              <a:avLst/>
              <a:gdLst/>
              <a:ahLst/>
              <a:cxnLst/>
              <a:rect l="l" t="t" r="r" b="b"/>
              <a:pathLst>
                <a:path w="1933575" h="1933575">
                  <a:moveTo>
                    <a:pt x="945862" y="0"/>
                  </a:moveTo>
                  <a:lnTo>
                    <a:pt x="896736" y="2356"/>
                  </a:lnTo>
                  <a:lnTo>
                    <a:pt x="848023" y="7199"/>
                  </a:lnTo>
                  <a:lnTo>
                    <a:pt x="799807" y="14480"/>
                  </a:lnTo>
                  <a:lnTo>
                    <a:pt x="752175" y="24155"/>
                  </a:lnTo>
                  <a:lnTo>
                    <a:pt x="705210" y="36177"/>
                  </a:lnTo>
                  <a:lnTo>
                    <a:pt x="659000" y="50499"/>
                  </a:lnTo>
                  <a:lnTo>
                    <a:pt x="608301" y="69199"/>
                  </a:lnTo>
                  <a:lnTo>
                    <a:pt x="558778" y="90662"/>
                  </a:lnTo>
                  <a:lnTo>
                    <a:pt x="510547" y="114823"/>
                  </a:lnTo>
                  <a:lnTo>
                    <a:pt x="463728" y="141616"/>
                  </a:lnTo>
                  <a:lnTo>
                    <a:pt x="418438" y="170972"/>
                  </a:lnTo>
                  <a:lnTo>
                    <a:pt x="374795" y="202826"/>
                  </a:lnTo>
                  <a:lnTo>
                    <a:pt x="332916" y="237111"/>
                  </a:lnTo>
                  <a:lnTo>
                    <a:pt x="297174" y="269659"/>
                  </a:lnTo>
                  <a:lnTo>
                    <a:pt x="263016" y="304043"/>
                  </a:lnTo>
                  <a:lnTo>
                    <a:pt x="230525" y="340216"/>
                  </a:lnTo>
                  <a:lnTo>
                    <a:pt x="199787" y="378135"/>
                  </a:lnTo>
                  <a:lnTo>
                    <a:pt x="170888" y="417755"/>
                  </a:lnTo>
                  <a:lnTo>
                    <a:pt x="143912" y="459031"/>
                  </a:lnTo>
                  <a:lnTo>
                    <a:pt x="118945" y="501918"/>
                  </a:lnTo>
                  <a:lnTo>
                    <a:pt x="96073" y="546371"/>
                  </a:lnTo>
                  <a:lnTo>
                    <a:pt x="75380" y="592345"/>
                  </a:lnTo>
                  <a:lnTo>
                    <a:pt x="56951" y="639796"/>
                  </a:lnTo>
                  <a:lnTo>
                    <a:pt x="40872" y="688679"/>
                  </a:lnTo>
                  <a:lnTo>
                    <a:pt x="28164" y="735157"/>
                  </a:lnTo>
                  <a:lnTo>
                    <a:pt x="17865" y="781728"/>
                  </a:lnTo>
                  <a:lnTo>
                    <a:pt x="9936" y="828323"/>
                  </a:lnTo>
                  <a:lnTo>
                    <a:pt x="4340" y="874871"/>
                  </a:lnTo>
                  <a:lnTo>
                    <a:pt x="1041" y="921303"/>
                  </a:lnTo>
                  <a:lnTo>
                    <a:pt x="0" y="967550"/>
                  </a:lnTo>
                  <a:lnTo>
                    <a:pt x="1179" y="1013543"/>
                  </a:lnTo>
                  <a:lnTo>
                    <a:pt x="4543" y="1059211"/>
                  </a:lnTo>
                  <a:lnTo>
                    <a:pt x="10053" y="1104486"/>
                  </a:lnTo>
                  <a:lnTo>
                    <a:pt x="17672" y="1149297"/>
                  </a:lnTo>
                  <a:lnTo>
                    <a:pt x="27362" y="1193576"/>
                  </a:lnTo>
                  <a:lnTo>
                    <a:pt x="39086" y="1237252"/>
                  </a:lnTo>
                  <a:lnTo>
                    <a:pt x="52807" y="1280257"/>
                  </a:lnTo>
                  <a:lnTo>
                    <a:pt x="68487" y="1322520"/>
                  </a:lnTo>
                  <a:lnTo>
                    <a:pt x="86089" y="1363973"/>
                  </a:lnTo>
                  <a:lnTo>
                    <a:pt x="105576" y="1404546"/>
                  </a:lnTo>
                  <a:lnTo>
                    <a:pt x="126909" y="1444170"/>
                  </a:lnTo>
                  <a:lnTo>
                    <a:pt x="150052" y="1482774"/>
                  </a:lnTo>
                  <a:lnTo>
                    <a:pt x="174967" y="1520289"/>
                  </a:lnTo>
                  <a:lnTo>
                    <a:pt x="201617" y="1556647"/>
                  </a:lnTo>
                  <a:lnTo>
                    <a:pt x="229964" y="1591776"/>
                  </a:lnTo>
                  <a:lnTo>
                    <a:pt x="259971" y="1625609"/>
                  </a:lnTo>
                  <a:lnTo>
                    <a:pt x="291601" y="1658075"/>
                  </a:lnTo>
                  <a:lnTo>
                    <a:pt x="324816" y="1689105"/>
                  </a:lnTo>
                  <a:lnTo>
                    <a:pt x="359578" y="1718630"/>
                  </a:lnTo>
                  <a:lnTo>
                    <a:pt x="395851" y="1746579"/>
                  </a:lnTo>
                  <a:lnTo>
                    <a:pt x="433596" y="1772884"/>
                  </a:lnTo>
                  <a:lnTo>
                    <a:pt x="472777" y="1797475"/>
                  </a:lnTo>
                  <a:lnTo>
                    <a:pt x="513356" y="1820282"/>
                  </a:lnTo>
                  <a:lnTo>
                    <a:pt x="555296" y="1841236"/>
                  </a:lnTo>
                  <a:lnTo>
                    <a:pt x="598559" y="1860268"/>
                  </a:lnTo>
                  <a:lnTo>
                    <a:pt x="643108" y="1877308"/>
                  </a:lnTo>
                  <a:lnTo>
                    <a:pt x="688905" y="1892286"/>
                  </a:lnTo>
                  <a:lnTo>
                    <a:pt x="735384" y="1904995"/>
                  </a:lnTo>
                  <a:lnTo>
                    <a:pt x="781956" y="1915295"/>
                  </a:lnTo>
                  <a:lnTo>
                    <a:pt x="828551" y="1923225"/>
                  </a:lnTo>
                  <a:lnTo>
                    <a:pt x="875100" y="1928821"/>
                  </a:lnTo>
                  <a:lnTo>
                    <a:pt x="921533" y="1932121"/>
                  </a:lnTo>
                  <a:lnTo>
                    <a:pt x="967781" y="1933163"/>
                  </a:lnTo>
                  <a:lnTo>
                    <a:pt x="1013774" y="1931983"/>
                  </a:lnTo>
                  <a:lnTo>
                    <a:pt x="1059443" y="1928619"/>
                  </a:lnTo>
                  <a:lnTo>
                    <a:pt x="1104718" y="1923110"/>
                  </a:lnTo>
                  <a:lnTo>
                    <a:pt x="1149530" y="1915491"/>
                  </a:lnTo>
                  <a:lnTo>
                    <a:pt x="1193809" y="1905801"/>
                  </a:lnTo>
                  <a:lnTo>
                    <a:pt x="1237486" y="1894076"/>
                  </a:lnTo>
                  <a:lnTo>
                    <a:pt x="1280492" y="1880355"/>
                  </a:lnTo>
                  <a:lnTo>
                    <a:pt x="1322756" y="1864675"/>
                  </a:lnTo>
                  <a:lnTo>
                    <a:pt x="1364209" y="1847072"/>
                  </a:lnTo>
                  <a:lnTo>
                    <a:pt x="1404783" y="1827585"/>
                  </a:lnTo>
                  <a:lnTo>
                    <a:pt x="1444406" y="1806252"/>
                  </a:lnTo>
                  <a:lnTo>
                    <a:pt x="1483011" y="1783108"/>
                  </a:lnTo>
                  <a:lnTo>
                    <a:pt x="1520527" y="1758192"/>
                  </a:lnTo>
                  <a:lnTo>
                    <a:pt x="1556885" y="1731542"/>
                  </a:lnTo>
                  <a:lnTo>
                    <a:pt x="1592015" y="1703194"/>
                  </a:lnTo>
                  <a:lnTo>
                    <a:pt x="1625848" y="1673186"/>
                  </a:lnTo>
                  <a:lnTo>
                    <a:pt x="1658315" y="1641556"/>
                  </a:lnTo>
                  <a:lnTo>
                    <a:pt x="1689345" y="1608340"/>
                  </a:lnTo>
                  <a:lnTo>
                    <a:pt x="1718871" y="1573577"/>
                  </a:lnTo>
                  <a:lnTo>
                    <a:pt x="1746821" y="1537304"/>
                  </a:lnTo>
                  <a:lnTo>
                    <a:pt x="1773126" y="1499557"/>
                  </a:lnTo>
                  <a:lnTo>
                    <a:pt x="1797718" y="1460375"/>
                  </a:lnTo>
                  <a:lnTo>
                    <a:pt x="1820526" y="1419795"/>
                  </a:lnTo>
                  <a:lnTo>
                    <a:pt x="1841481" y="1377855"/>
                  </a:lnTo>
                  <a:lnTo>
                    <a:pt x="1860513" y="1334591"/>
                  </a:lnTo>
                  <a:lnTo>
                    <a:pt x="1877554" y="1290041"/>
                  </a:lnTo>
                  <a:lnTo>
                    <a:pt x="1892533" y="1244243"/>
                  </a:lnTo>
                  <a:lnTo>
                    <a:pt x="1903532" y="1204516"/>
                  </a:lnTo>
                  <a:lnTo>
                    <a:pt x="1912755" y="1164711"/>
                  </a:lnTo>
                  <a:lnTo>
                    <a:pt x="1920239" y="1124876"/>
                  </a:lnTo>
                  <a:lnTo>
                    <a:pt x="1926019" y="1085054"/>
                  </a:lnTo>
                  <a:lnTo>
                    <a:pt x="1930992" y="1033798"/>
                  </a:lnTo>
                  <a:lnTo>
                    <a:pt x="1933199" y="982727"/>
                  </a:lnTo>
                  <a:lnTo>
                    <a:pt x="1932689" y="931935"/>
                  </a:lnTo>
                  <a:lnTo>
                    <a:pt x="1929515" y="881514"/>
                  </a:lnTo>
                  <a:lnTo>
                    <a:pt x="1923724" y="831557"/>
                  </a:lnTo>
                  <a:lnTo>
                    <a:pt x="1915368" y="782158"/>
                  </a:lnTo>
                  <a:lnTo>
                    <a:pt x="1904497" y="733408"/>
                  </a:lnTo>
                  <a:lnTo>
                    <a:pt x="1891161" y="685402"/>
                  </a:lnTo>
                  <a:lnTo>
                    <a:pt x="1875409" y="638232"/>
                  </a:lnTo>
                  <a:lnTo>
                    <a:pt x="1857294" y="591991"/>
                  </a:lnTo>
                  <a:lnTo>
                    <a:pt x="1836863" y="546772"/>
                  </a:lnTo>
                  <a:lnTo>
                    <a:pt x="1814168" y="502668"/>
                  </a:lnTo>
                  <a:lnTo>
                    <a:pt x="1789259" y="459772"/>
                  </a:lnTo>
                  <a:lnTo>
                    <a:pt x="1762186" y="418177"/>
                  </a:lnTo>
                  <a:lnTo>
                    <a:pt x="1732999" y="377976"/>
                  </a:lnTo>
                  <a:lnTo>
                    <a:pt x="1702192" y="339778"/>
                  </a:lnTo>
                  <a:lnTo>
                    <a:pt x="1669425" y="303115"/>
                  </a:lnTo>
                  <a:lnTo>
                    <a:pt x="1634746" y="268078"/>
                  </a:lnTo>
                  <a:lnTo>
                    <a:pt x="1598202" y="234754"/>
                  </a:lnTo>
                  <a:lnTo>
                    <a:pt x="1559841" y="203235"/>
                  </a:lnTo>
                  <a:lnTo>
                    <a:pt x="1519712" y="173609"/>
                  </a:lnTo>
                  <a:lnTo>
                    <a:pt x="1477862" y="145967"/>
                  </a:lnTo>
                  <a:lnTo>
                    <a:pt x="1434340" y="120397"/>
                  </a:lnTo>
                  <a:lnTo>
                    <a:pt x="1389192" y="96990"/>
                  </a:lnTo>
                  <a:lnTo>
                    <a:pt x="1342468" y="75834"/>
                  </a:lnTo>
                  <a:lnTo>
                    <a:pt x="1294214" y="57019"/>
                  </a:lnTo>
                  <a:lnTo>
                    <a:pt x="1244480" y="40636"/>
                  </a:lnTo>
                  <a:lnTo>
                    <a:pt x="1194677" y="27111"/>
                  </a:lnTo>
                  <a:lnTo>
                    <a:pt x="1144774" y="16349"/>
                  </a:lnTo>
                  <a:lnTo>
                    <a:pt x="1094855" y="8303"/>
                  </a:lnTo>
                  <a:lnTo>
                    <a:pt x="1045007" y="2927"/>
                  </a:lnTo>
                  <a:lnTo>
                    <a:pt x="995314" y="174"/>
                  </a:lnTo>
                  <a:lnTo>
                    <a:pt x="945862" y="0"/>
                  </a:lnTo>
                  <a:close/>
                </a:path>
              </a:pathLst>
            </a:custGeom>
            <a:solidFill>
              <a:srgbClr val="11A7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7DC43602-AAA9-EB47-9F8E-7D41F88894C8}"/>
                </a:ext>
              </a:extLst>
            </p:cNvPr>
            <p:cNvGrpSpPr/>
            <p:nvPr/>
          </p:nvGrpSpPr>
          <p:grpSpPr>
            <a:xfrm>
              <a:off x="3051320" y="1365290"/>
              <a:ext cx="6048209" cy="4520658"/>
              <a:chOff x="4921877" y="2654361"/>
              <a:chExt cx="9973945" cy="7454900"/>
            </a:xfrm>
          </p:grpSpPr>
          <p:sp>
            <p:nvSpPr>
              <p:cNvPr id="18" name="object 8">
                <a:extLst>
                  <a:ext uri="{FF2B5EF4-FFF2-40B4-BE49-F238E27FC236}">
                    <a16:creationId xmlns:a16="http://schemas.microsoft.com/office/drawing/2014/main" id="{EC126B10-E108-294A-B39D-6DE108C24775}"/>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42" y="0"/>
                    </a:lnTo>
                    <a:lnTo>
                      <a:pt x="1755051" y="5791"/>
                    </a:lnTo>
                    <a:lnTo>
                      <a:pt x="1716328" y="22136"/>
                    </a:lnTo>
                    <a:lnTo>
                      <a:pt x="1683524" y="47485"/>
                    </a:lnTo>
                    <a:lnTo>
                      <a:pt x="1658175" y="80289"/>
                    </a:lnTo>
                    <a:lnTo>
                      <a:pt x="1641843" y="119011"/>
                    </a:lnTo>
                    <a:lnTo>
                      <a:pt x="1636052" y="162102"/>
                    </a:lnTo>
                    <a:lnTo>
                      <a:pt x="1641843" y="205193"/>
                    </a:lnTo>
                    <a:lnTo>
                      <a:pt x="1658175" y="243916"/>
                    </a:lnTo>
                    <a:lnTo>
                      <a:pt x="1683524" y="276733"/>
                    </a:lnTo>
                    <a:lnTo>
                      <a:pt x="1716328" y="302069"/>
                    </a:lnTo>
                    <a:lnTo>
                      <a:pt x="1755051" y="318414"/>
                    </a:lnTo>
                    <a:lnTo>
                      <a:pt x="1798142" y="324205"/>
                    </a:lnTo>
                    <a:lnTo>
                      <a:pt x="1841246" y="318414"/>
                    </a:lnTo>
                    <a:lnTo>
                      <a:pt x="1879968" y="302069"/>
                    </a:lnTo>
                    <a:lnTo>
                      <a:pt x="1912772" y="276733"/>
                    </a:lnTo>
                    <a:lnTo>
                      <a:pt x="1938121" y="243916"/>
                    </a:lnTo>
                    <a:lnTo>
                      <a:pt x="1954466" y="205193"/>
                    </a:lnTo>
                    <a:lnTo>
                      <a:pt x="1960257" y="162102"/>
                    </a:lnTo>
                    <a:close/>
                  </a:path>
                  <a:path w="1962784" h="2146300">
                    <a:moveTo>
                      <a:pt x="1962632" y="1181392"/>
                    </a:moveTo>
                    <a:lnTo>
                      <a:pt x="1962111" y="1129830"/>
                    </a:lnTo>
                    <a:lnTo>
                      <a:pt x="1958886" y="1078636"/>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68"/>
                    </a:lnTo>
                    <a:lnTo>
                      <a:pt x="1789023" y="608241"/>
                    </a:lnTo>
                    <a:lnTo>
                      <a:pt x="1759394" y="567423"/>
                    </a:lnTo>
                    <a:lnTo>
                      <a:pt x="1728114" y="528650"/>
                    </a:lnTo>
                    <a:lnTo>
                      <a:pt x="1694840" y="491426"/>
                    </a:lnTo>
                    <a:lnTo>
                      <a:pt x="1659636" y="455853"/>
                    </a:lnTo>
                    <a:lnTo>
                      <a:pt x="1622526" y="422021"/>
                    </a:lnTo>
                    <a:lnTo>
                      <a:pt x="1583588" y="390017"/>
                    </a:lnTo>
                    <a:lnTo>
                      <a:pt x="1542846" y="359943"/>
                    </a:lnTo>
                    <a:lnTo>
                      <a:pt x="1500352" y="331876"/>
                    </a:lnTo>
                    <a:lnTo>
                      <a:pt x="1456169" y="305917"/>
                    </a:lnTo>
                    <a:lnTo>
                      <a:pt x="1410335" y="282155"/>
                    </a:lnTo>
                    <a:lnTo>
                      <a:pt x="1362900" y="260680"/>
                    </a:lnTo>
                    <a:lnTo>
                      <a:pt x="1313916" y="241579"/>
                    </a:lnTo>
                    <a:lnTo>
                      <a:pt x="1263421" y="224942"/>
                    </a:lnTo>
                    <a:lnTo>
                      <a:pt x="1212862" y="211213"/>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16"/>
                    </a:lnTo>
                    <a:lnTo>
                      <a:pt x="715937" y="220421"/>
                    </a:lnTo>
                    <a:lnTo>
                      <a:pt x="669010" y="234962"/>
                    </a:lnTo>
                    <a:lnTo>
                      <a:pt x="623912" y="251421"/>
                    </a:lnTo>
                    <a:lnTo>
                      <a:pt x="579716" y="270040"/>
                    </a:lnTo>
                    <a:lnTo>
                      <a:pt x="536511" y="290753"/>
                    </a:lnTo>
                    <a:lnTo>
                      <a:pt x="494360" y="313537"/>
                    </a:lnTo>
                    <a:lnTo>
                      <a:pt x="453351" y="338340"/>
                    </a:lnTo>
                    <a:lnTo>
                      <a:pt x="413562" y="365125"/>
                    </a:lnTo>
                    <a:lnTo>
                      <a:pt x="375069" y="393827"/>
                    </a:lnTo>
                    <a:lnTo>
                      <a:pt x="337972" y="424421"/>
                    </a:lnTo>
                    <a:lnTo>
                      <a:pt x="301675" y="457466"/>
                    </a:lnTo>
                    <a:lnTo>
                      <a:pt x="267004" y="492366"/>
                    </a:lnTo>
                    <a:lnTo>
                      <a:pt x="234010" y="529094"/>
                    </a:lnTo>
                    <a:lnTo>
                      <a:pt x="202806" y="567588"/>
                    </a:lnTo>
                    <a:lnTo>
                      <a:pt x="173469" y="607822"/>
                    </a:lnTo>
                    <a:lnTo>
                      <a:pt x="146088" y="649719"/>
                    </a:lnTo>
                    <a:lnTo>
                      <a:pt x="120738" y="693254"/>
                    </a:lnTo>
                    <a:lnTo>
                      <a:pt x="97510" y="738390"/>
                    </a:lnTo>
                    <a:lnTo>
                      <a:pt x="76504" y="785063"/>
                    </a:lnTo>
                    <a:lnTo>
                      <a:pt x="57797" y="833234"/>
                    </a:lnTo>
                    <a:lnTo>
                      <a:pt x="41478" y="882865"/>
                    </a:lnTo>
                    <a:lnTo>
                      <a:pt x="28917" y="928662"/>
                    </a:lnTo>
                    <a:lnTo>
                      <a:pt x="18669" y="974547"/>
                    </a:lnTo>
                    <a:lnTo>
                      <a:pt x="10680" y="1020457"/>
                    </a:lnTo>
                    <a:lnTo>
                      <a:pt x="4927" y="1066342"/>
                    </a:lnTo>
                    <a:lnTo>
                      <a:pt x="1384" y="1112113"/>
                    </a:lnTo>
                    <a:lnTo>
                      <a:pt x="0" y="1157719"/>
                    </a:lnTo>
                    <a:lnTo>
                      <a:pt x="749" y="1203083"/>
                    </a:lnTo>
                    <a:lnTo>
                      <a:pt x="3594" y="1248168"/>
                    </a:lnTo>
                    <a:lnTo>
                      <a:pt x="8496" y="1292885"/>
                    </a:lnTo>
                    <a:lnTo>
                      <a:pt x="15430" y="1337170"/>
                    </a:lnTo>
                    <a:lnTo>
                      <a:pt x="24345" y="1380972"/>
                    </a:lnTo>
                    <a:lnTo>
                      <a:pt x="35229" y="1424216"/>
                    </a:lnTo>
                    <a:lnTo>
                      <a:pt x="48031" y="1466850"/>
                    </a:lnTo>
                    <a:lnTo>
                      <a:pt x="62712" y="1508785"/>
                    </a:lnTo>
                    <a:lnTo>
                      <a:pt x="79260" y="1549984"/>
                    </a:lnTo>
                    <a:lnTo>
                      <a:pt x="97624" y="1590370"/>
                    </a:lnTo>
                    <a:lnTo>
                      <a:pt x="117767" y="1629879"/>
                    </a:lnTo>
                    <a:lnTo>
                      <a:pt x="139661" y="1668437"/>
                    </a:lnTo>
                    <a:lnTo>
                      <a:pt x="163258" y="1706003"/>
                    </a:lnTo>
                    <a:lnTo>
                      <a:pt x="188544" y="1742490"/>
                    </a:lnTo>
                    <a:lnTo>
                      <a:pt x="215480" y="1777834"/>
                    </a:lnTo>
                    <a:lnTo>
                      <a:pt x="244017" y="1811997"/>
                    </a:lnTo>
                    <a:lnTo>
                      <a:pt x="274129" y="1844890"/>
                    </a:lnTo>
                    <a:lnTo>
                      <a:pt x="305777" y="1876450"/>
                    </a:lnTo>
                    <a:lnTo>
                      <a:pt x="338937" y="1906612"/>
                    </a:lnTo>
                    <a:lnTo>
                      <a:pt x="373570" y="1935327"/>
                    </a:lnTo>
                    <a:lnTo>
                      <a:pt x="409638" y="1962518"/>
                    </a:lnTo>
                    <a:lnTo>
                      <a:pt x="447103" y="1988121"/>
                    </a:lnTo>
                    <a:lnTo>
                      <a:pt x="485940" y="2012073"/>
                    </a:lnTo>
                    <a:lnTo>
                      <a:pt x="526110" y="2034311"/>
                    </a:lnTo>
                    <a:lnTo>
                      <a:pt x="567563" y="2054758"/>
                    </a:lnTo>
                    <a:lnTo>
                      <a:pt x="610285" y="2073376"/>
                    </a:lnTo>
                    <a:lnTo>
                      <a:pt x="654240" y="2090077"/>
                    </a:lnTo>
                    <a:lnTo>
                      <a:pt x="699389" y="2104809"/>
                    </a:lnTo>
                    <a:lnTo>
                      <a:pt x="745185" y="2117369"/>
                    </a:lnTo>
                    <a:lnTo>
                      <a:pt x="791070"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54" y="1736648"/>
                    </a:lnTo>
                    <a:lnTo>
                      <a:pt x="1804657" y="1699183"/>
                    </a:lnTo>
                    <a:lnTo>
                      <a:pt x="1828609" y="1660347"/>
                    </a:lnTo>
                    <a:lnTo>
                      <a:pt x="1850834" y="1620189"/>
                    </a:lnTo>
                    <a:lnTo>
                      <a:pt x="1871294" y="1578724"/>
                    </a:lnTo>
                    <a:lnTo>
                      <a:pt x="1889912" y="1536001"/>
                    </a:lnTo>
                    <a:lnTo>
                      <a:pt x="1906612" y="1492046"/>
                    </a:lnTo>
                    <a:lnTo>
                      <a:pt x="1921344" y="1446898"/>
                    </a:lnTo>
                    <a:lnTo>
                      <a:pt x="1932508" y="1406563"/>
                    </a:lnTo>
                    <a:lnTo>
                      <a:pt x="1941880" y="1366151"/>
                    </a:lnTo>
                    <a:lnTo>
                      <a:pt x="1949475" y="1325702"/>
                    </a:lnTo>
                    <a:lnTo>
                      <a:pt x="1955355" y="1285278"/>
                    </a:lnTo>
                    <a:lnTo>
                      <a:pt x="1960397" y="1233246"/>
                    </a:lnTo>
                    <a:lnTo>
                      <a:pt x="1962632" y="1181392"/>
                    </a:lnTo>
                    <a:close/>
                  </a:path>
                </a:pathLst>
              </a:custGeom>
              <a:solidFill>
                <a:srgbClr val="EFB84A"/>
              </a:solidFill>
            </p:spPr>
            <p:txBody>
              <a:bodyPr wrap="square" lIns="0" tIns="0" rIns="0" bIns="0" rtlCol="0"/>
              <a:lstStyle/>
              <a:p>
                <a:endParaRPr sz="662"/>
              </a:p>
            </p:txBody>
          </p:sp>
          <p:sp>
            <p:nvSpPr>
              <p:cNvPr id="19" name="object 9">
                <a:extLst>
                  <a:ext uri="{FF2B5EF4-FFF2-40B4-BE49-F238E27FC236}">
                    <a16:creationId xmlns:a16="http://schemas.microsoft.com/office/drawing/2014/main" id="{39EF8FDB-D15F-654B-8B29-AC805DA78BC2}"/>
                  </a:ext>
                </a:extLst>
              </p:cNvPr>
              <p:cNvSpPr/>
              <p:nvPr/>
            </p:nvSpPr>
            <p:spPr>
              <a:xfrm>
                <a:off x="5186715" y="8041292"/>
                <a:ext cx="95860" cy="172287"/>
              </a:xfrm>
              <a:prstGeom prst="rect">
                <a:avLst/>
              </a:prstGeom>
              <a:blipFill>
                <a:blip r:embed="rId4" cstate="print"/>
                <a:stretch>
                  <a:fillRect/>
                </a:stretch>
              </a:blipFill>
            </p:spPr>
            <p:txBody>
              <a:bodyPr wrap="square" lIns="0" tIns="0" rIns="0" bIns="0" rtlCol="0"/>
              <a:lstStyle/>
              <a:p>
                <a:endParaRPr sz="662"/>
              </a:p>
            </p:txBody>
          </p:sp>
          <p:sp>
            <p:nvSpPr>
              <p:cNvPr id="20" name="object 10">
                <a:extLst>
                  <a:ext uri="{FF2B5EF4-FFF2-40B4-BE49-F238E27FC236}">
                    <a16:creationId xmlns:a16="http://schemas.microsoft.com/office/drawing/2014/main" id="{315E923E-98E6-3540-A1BF-9A837D04A691}"/>
                  </a:ext>
                </a:extLst>
              </p:cNvPr>
              <p:cNvSpPr/>
              <p:nvPr/>
            </p:nvSpPr>
            <p:spPr>
              <a:xfrm>
                <a:off x="5302523" y="8028088"/>
                <a:ext cx="1305499" cy="234092"/>
              </a:xfrm>
              <a:prstGeom prst="rect">
                <a:avLst/>
              </a:prstGeom>
              <a:blipFill>
                <a:blip r:embed="rId5" cstate="print"/>
                <a:stretch>
                  <a:fillRect/>
                </a:stretch>
              </a:blipFill>
            </p:spPr>
            <p:txBody>
              <a:bodyPr wrap="square" lIns="0" tIns="0" rIns="0" bIns="0" rtlCol="0"/>
              <a:lstStyle/>
              <a:p>
                <a:endParaRPr sz="662"/>
              </a:p>
            </p:txBody>
          </p:sp>
          <p:sp>
            <p:nvSpPr>
              <p:cNvPr id="21" name="object 11">
                <a:extLst>
                  <a:ext uri="{FF2B5EF4-FFF2-40B4-BE49-F238E27FC236}">
                    <a16:creationId xmlns:a16="http://schemas.microsoft.com/office/drawing/2014/main" id="{BE83043F-0EB6-504D-813F-5BF080798AE1}"/>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15" y="1320"/>
                    </a:lnTo>
                    <a:lnTo>
                      <a:pt x="477215" y="132842"/>
                    </a:lnTo>
                    <a:lnTo>
                      <a:pt x="477215" y="755078"/>
                    </a:lnTo>
                    <a:lnTo>
                      <a:pt x="474091" y="770534"/>
                    </a:lnTo>
                    <a:lnTo>
                      <a:pt x="465582" y="783158"/>
                    </a:lnTo>
                    <a:lnTo>
                      <a:pt x="452958" y="791667"/>
                    </a:lnTo>
                    <a:lnTo>
                      <a:pt x="437502" y="794791"/>
                    </a:lnTo>
                    <a:lnTo>
                      <a:pt x="326796" y="794791"/>
                    </a:lnTo>
                    <a:lnTo>
                      <a:pt x="326796" y="871334"/>
                    </a:lnTo>
                    <a:lnTo>
                      <a:pt x="326796" y="905319"/>
                    </a:lnTo>
                    <a:lnTo>
                      <a:pt x="325234" y="913041"/>
                    </a:lnTo>
                    <a:lnTo>
                      <a:pt x="320992" y="919353"/>
                    </a:lnTo>
                    <a:lnTo>
                      <a:pt x="314680" y="923607"/>
                    </a:lnTo>
                    <a:lnTo>
                      <a:pt x="306959" y="925156"/>
                    </a:lnTo>
                    <a:lnTo>
                      <a:pt x="245338" y="925156"/>
                    </a:lnTo>
                    <a:lnTo>
                      <a:pt x="237629" y="923607"/>
                    </a:lnTo>
                    <a:lnTo>
                      <a:pt x="231330" y="919353"/>
                    </a:lnTo>
                    <a:lnTo>
                      <a:pt x="227076" y="913041"/>
                    </a:lnTo>
                    <a:lnTo>
                      <a:pt x="225513" y="905319"/>
                    </a:lnTo>
                    <a:lnTo>
                      <a:pt x="225513" y="871334"/>
                    </a:lnTo>
                    <a:lnTo>
                      <a:pt x="227076" y="863612"/>
                    </a:lnTo>
                    <a:lnTo>
                      <a:pt x="231330" y="857313"/>
                    </a:lnTo>
                    <a:lnTo>
                      <a:pt x="237629" y="853059"/>
                    </a:lnTo>
                    <a:lnTo>
                      <a:pt x="245338" y="851509"/>
                    </a:lnTo>
                    <a:lnTo>
                      <a:pt x="306959" y="851509"/>
                    </a:lnTo>
                    <a:lnTo>
                      <a:pt x="314680" y="853059"/>
                    </a:lnTo>
                    <a:lnTo>
                      <a:pt x="320992" y="857313"/>
                    </a:lnTo>
                    <a:lnTo>
                      <a:pt x="325234" y="863612"/>
                    </a:lnTo>
                    <a:lnTo>
                      <a:pt x="326796" y="871334"/>
                    </a:lnTo>
                    <a:lnTo>
                      <a:pt x="326796" y="794791"/>
                    </a:lnTo>
                    <a:lnTo>
                      <a:pt x="114808" y="794791"/>
                    </a:lnTo>
                    <a:lnTo>
                      <a:pt x="99339" y="791667"/>
                    </a:lnTo>
                    <a:lnTo>
                      <a:pt x="86728" y="783158"/>
                    </a:lnTo>
                    <a:lnTo>
                      <a:pt x="78219" y="770534"/>
                    </a:lnTo>
                    <a:lnTo>
                      <a:pt x="75095" y="755078"/>
                    </a:lnTo>
                    <a:lnTo>
                      <a:pt x="75095" y="132842"/>
                    </a:lnTo>
                    <a:lnTo>
                      <a:pt x="78219" y="117386"/>
                    </a:lnTo>
                    <a:lnTo>
                      <a:pt x="86728" y="104775"/>
                    </a:lnTo>
                    <a:lnTo>
                      <a:pt x="99339" y="96266"/>
                    </a:lnTo>
                    <a:lnTo>
                      <a:pt x="114808" y="93141"/>
                    </a:lnTo>
                    <a:lnTo>
                      <a:pt x="437502" y="93141"/>
                    </a:lnTo>
                    <a:lnTo>
                      <a:pt x="452958" y="96266"/>
                    </a:lnTo>
                    <a:lnTo>
                      <a:pt x="465582" y="104775"/>
                    </a:lnTo>
                    <a:lnTo>
                      <a:pt x="474091" y="117386"/>
                    </a:lnTo>
                    <a:lnTo>
                      <a:pt x="477215" y="132842"/>
                    </a:lnTo>
                    <a:lnTo>
                      <a:pt x="477215" y="1320"/>
                    </a:lnTo>
                    <a:lnTo>
                      <a:pt x="470814" y="0"/>
                    </a:lnTo>
                    <a:lnTo>
                      <a:pt x="81495" y="0"/>
                    </a:lnTo>
                    <a:lnTo>
                      <a:pt x="49771" y="6540"/>
                    </a:lnTo>
                    <a:lnTo>
                      <a:pt x="23863" y="24371"/>
                    </a:lnTo>
                    <a:lnTo>
                      <a:pt x="6400" y="50825"/>
                    </a:lnTo>
                    <a:lnTo>
                      <a:pt x="0" y="83223"/>
                    </a:lnTo>
                    <a:lnTo>
                      <a:pt x="0" y="890257"/>
                    </a:lnTo>
                    <a:lnTo>
                      <a:pt x="6400" y="922655"/>
                    </a:lnTo>
                    <a:lnTo>
                      <a:pt x="23863" y="949121"/>
                    </a:lnTo>
                    <a:lnTo>
                      <a:pt x="49771" y="966965"/>
                    </a:lnTo>
                    <a:lnTo>
                      <a:pt x="81495" y="973505"/>
                    </a:lnTo>
                    <a:lnTo>
                      <a:pt x="470814" y="973505"/>
                    </a:lnTo>
                    <a:lnTo>
                      <a:pt x="502539" y="966965"/>
                    </a:lnTo>
                    <a:lnTo>
                      <a:pt x="528434" y="949121"/>
                    </a:lnTo>
                    <a:lnTo>
                      <a:pt x="544245" y="925156"/>
                    </a:lnTo>
                    <a:lnTo>
                      <a:pt x="545896" y="922655"/>
                    </a:lnTo>
                    <a:lnTo>
                      <a:pt x="552297" y="890257"/>
                    </a:lnTo>
                    <a:lnTo>
                      <a:pt x="552297" y="851509"/>
                    </a:lnTo>
                    <a:lnTo>
                      <a:pt x="552297" y="794791"/>
                    </a:lnTo>
                    <a:lnTo>
                      <a:pt x="552297" y="93141"/>
                    </a:lnTo>
                    <a:lnTo>
                      <a:pt x="552297" y="83223"/>
                    </a:lnTo>
                    <a:close/>
                  </a:path>
                  <a:path w="1259204" h="1413509">
                    <a:moveTo>
                      <a:pt x="1259065" y="335711"/>
                    </a:moveTo>
                    <a:lnTo>
                      <a:pt x="1195628" y="296887"/>
                    </a:lnTo>
                    <a:lnTo>
                      <a:pt x="536448" y="1374419"/>
                    </a:lnTo>
                    <a:lnTo>
                      <a:pt x="599871" y="1413243"/>
                    </a:lnTo>
                    <a:lnTo>
                      <a:pt x="1259065" y="335711"/>
                    </a:lnTo>
                    <a:close/>
                  </a:path>
                </a:pathLst>
              </a:custGeom>
              <a:solidFill>
                <a:srgbClr val="11A74F"/>
              </a:solidFill>
            </p:spPr>
            <p:txBody>
              <a:bodyPr wrap="square" lIns="0" tIns="0" rIns="0" bIns="0" rtlCol="0"/>
              <a:lstStyle/>
              <a:p>
                <a:endParaRPr sz="662"/>
              </a:p>
            </p:txBody>
          </p:sp>
          <p:sp>
            <p:nvSpPr>
              <p:cNvPr id="22" name="object 12">
                <a:extLst>
                  <a:ext uri="{FF2B5EF4-FFF2-40B4-BE49-F238E27FC236}">
                    <a16:creationId xmlns:a16="http://schemas.microsoft.com/office/drawing/2014/main" id="{08C71F79-88F5-644E-8FD0-E9DCD1F10C3D}"/>
                  </a:ext>
                </a:extLst>
              </p:cNvPr>
              <p:cNvSpPr/>
              <p:nvPr/>
            </p:nvSpPr>
            <p:spPr>
              <a:xfrm>
                <a:off x="6711517" y="7201380"/>
                <a:ext cx="1542415" cy="674370"/>
              </a:xfrm>
              <a:custGeom>
                <a:avLst/>
                <a:gdLst/>
                <a:ahLst/>
                <a:cxnLst/>
                <a:rect l="l" t="t" r="r" b="b"/>
                <a:pathLst>
                  <a:path w="1542415" h="674370">
                    <a:moveTo>
                      <a:pt x="1506467" y="0"/>
                    </a:moveTo>
                    <a:lnTo>
                      <a:pt x="0" y="581270"/>
                    </a:lnTo>
                    <a:lnTo>
                      <a:pt x="35684" y="673791"/>
                    </a:lnTo>
                    <a:lnTo>
                      <a:pt x="1542151" y="92531"/>
                    </a:lnTo>
                    <a:lnTo>
                      <a:pt x="1506467" y="0"/>
                    </a:lnTo>
                    <a:close/>
                  </a:path>
                </a:pathLst>
              </a:custGeom>
              <a:solidFill>
                <a:srgbClr val="EFB84A"/>
              </a:solidFill>
            </p:spPr>
            <p:txBody>
              <a:bodyPr wrap="square" lIns="0" tIns="0" rIns="0" bIns="0" rtlCol="0"/>
              <a:lstStyle/>
              <a:p>
                <a:endParaRPr sz="662"/>
              </a:p>
            </p:txBody>
          </p:sp>
          <p:sp>
            <p:nvSpPr>
              <p:cNvPr id="23" name="object 13">
                <a:extLst>
                  <a:ext uri="{FF2B5EF4-FFF2-40B4-BE49-F238E27FC236}">
                    <a16:creationId xmlns:a16="http://schemas.microsoft.com/office/drawing/2014/main" id="{413E56EF-1460-2B4F-ACE4-C1DAF52160B3}"/>
                  </a:ext>
                </a:extLst>
              </p:cNvPr>
              <p:cNvSpPr/>
              <p:nvPr/>
            </p:nvSpPr>
            <p:spPr>
              <a:xfrm>
                <a:off x="8389191" y="2719154"/>
                <a:ext cx="1465808" cy="2284356"/>
              </a:xfrm>
              <a:prstGeom prst="rect">
                <a:avLst/>
              </a:prstGeom>
              <a:blipFill>
                <a:blip r:embed="rId6" cstate="print"/>
                <a:stretch>
                  <a:fillRect/>
                </a:stretch>
              </a:blipFill>
            </p:spPr>
            <p:txBody>
              <a:bodyPr wrap="square" lIns="0" tIns="0" rIns="0" bIns="0" rtlCol="0"/>
              <a:lstStyle/>
              <a:p>
                <a:endParaRPr sz="662"/>
              </a:p>
            </p:txBody>
          </p:sp>
          <p:sp>
            <p:nvSpPr>
              <p:cNvPr id="24" name="object 14">
                <a:extLst>
                  <a:ext uri="{FF2B5EF4-FFF2-40B4-BE49-F238E27FC236}">
                    <a16:creationId xmlns:a16="http://schemas.microsoft.com/office/drawing/2014/main" id="{1CF28832-D1F6-E646-ABDD-6C57A6F6D036}"/>
                  </a:ext>
                </a:extLst>
              </p:cNvPr>
              <p:cNvSpPr/>
              <p:nvPr/>
            </p:nvSpPr>
            <p:spPr>
              <a:xfrm>
                <a:off x="5718957" y="2654361"/>
                <a:ext cx="3189903" cy="2811371"/>
              </a:xfrm>
              <a:prstGeom prst="rect">
                <a:avLst/>
              </a:prstGeom>
              <a:blipFill>
                <a:blip r:embed="rId7" cstate="print"/>
                <a:stretch>
                  <a:fillRect/>
                </a:stretch>
              </a:blipFill>
            </p:spPr>
            <p:txBody>
              <a:bodyPr wrap="square" lIns="0" tIns="0" rIns="0" bIns="0" rtlCol="0"/>
              <a:lstStyle/>
              <a:p>
                <a:endParaRPr sz="662"/>
              </a:p>
            </p:txBody>
          </p:sp>
          <p:sp>
            <p:nvSpPr>
              <p:cNvPr id="25" name="object 15">
                <a:extLst>
                  <a:ext uri="{FF2B5EF4-FFF2-40B4-BE49-F238E27FC236}">
                    <a16:creationId xmlns:a16="http://schemas.microsoft.com/office/drawing/2014/main" id="{71E44E2C-31E5-834F-89C5-60ACF3F8D265}"/>
                  </a:ext>
                </a:extLst>
              </p:cNvPr>
              <p:cNvSpPr/>
              <p:nvPr/>
            </p:nvSpPr>
            <p:spPr>
              <a:xfrm>
                <a:off x="6081336" y="4850422"/>
                <a:ext cx="1277674" cy="1277845"/>
              </a:xfrm>
              <a:prstGeom prst="rect">
                <a:avLst/>
              </a:prstGeom>
              <a:blipFill>
                <a:blip r:embed="rId8" cstate="print"/>
                <a:stretch>
                  <a:fillRect/>
                </a:stretch>
              </a:blipFill>
            </p:spPr>
            <p:txBody>
              <a:bodyPr wrap="square" lIns="0" tIns="0" rIns="0" bIns="0" rtlCol="0"/>
              <a:lstStyle/>
              <a:p>
                <a:endParaRPr sz="662"/>
              </a:p>
            </p:txBody>
          </p:sp>
          <p:sp>
            <p:nvSpPr>
              <p:cNvPr id="26" name="object 16">
                <a:extLst>
                  <a:ext uri="{FF2B5EF4-FFF2-40B4-BE49-F238E27FC236}">
                    <a16:creationId xmlns:a16="http://schemas.microsoft.com/office/drawing/2014/main" id="{0807E774-618B-DD40-9138-DD5EAE47D146}"/>
                  </a:ext>
                </a:extLst>
              </p:cNvPr>
              <p:cNvSpPr/>
              <p:nvPr/>
            </p:nvSpPr>
            <p:spPr>
              <a:xfrm>
                <a:off x="9884201" y="4098704"/>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EFB84A"/>
              </a:solidFill>
            </p:spPr>
            <p:txBody>
              <a:bodyPr wrap="square" lIns="0" tIns="0" rIns="0" bIns="0" rtlCol="0"/>
              <a:lstStyle/>
              <a:p>
                <a:endParaRPr sz="662"/>
              </a:p>
            </p:txBody>
          </p:sp>
          <p:sp>
            <p:nvSpPr>
              <p:cNvPr id="27" name="object 17">
                <a:extLst>
                  <a:ext uri="{FF2B5EF4-FFF2-40B4-BE49-F238E27FC236}">
                    <a16:creationId xmlns:a16="http://schemas.microsoft.com/office/drawing/2014/main" id="{3EA4BB76-2A1D-3642-837E-2872131B90E1}"/>
                  </a:ext>
                </a:extLst>
              </p:cNvPr>
              <p:cNvSpPr/>
              <p:nvPr/>
            </p:nvSpPr>
            <p:spPr>
              <a:xfrm>
                <a:off x="7261238" y="5700218"/>
                <a:ext cx="927100" cy="334010"/>
              </a:xfrm>
              <a:custGeom>
                <a:avLst/>
                <a:gdLst/>
                <a:ahLst/>
                <a:cxnLst/>
                <a:rect l="l" t="t" r="r" b="b"/>
                <a:pathLst>
                  <a:path w="927100" h="334010">
                    <a:moveTo>
                      <a:pt x="20659" y="0"/>
                    </a:moveTo>
                    <a:lnTo>
                      <a:pt x="0" y="71411"/>
                    </a:lnTo>
                    <a:lnTo>
                      <a:pt x="906056" y="334000"/>
                    </a:lnTo>
                    <a:lnTo>
                      <a:pt x="926778" y="262588"/>
                    </a:lnTo>
                    <a:lnTo>
                      <a:pt x="20659" y="0"/>
                    </a:lnTo>
                    <a:close/>
                  </a:path>
                </a:pathLst>
              </a:custGeom>
              <a:solidFill>
                <a:srgbClr val="12463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3DA24F80-E031-2E40-9776-89E1D143E4C6}"/>
                  </a:ext>
                </a:extLst>
              </p:cNvPr>
              <p:cNvSpPr/>
              <p:nvPr/>
            </p:nvSpPr>
            <p:spPr>
              <a:xfrm>
                <a:off x="10579904" y="2767756"/>
                <a:ext cx="1681802" cy="2410457"/>
              </a:xfrm>
              <a:prstGeom prst="rect">
                <a:avLst/>
              </a:prstGeom>
              <a:blipFill>
                <a:blip r:embed="rId9" cstate="print"/>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5E6A231D-5DAA-3E48-860A-D60FEFEAD7A4}"/>
                  </a:ext>
                </a:extLst>
              </p:cNvPr>
              <p:cNvSpPr/>
              <p:nvPr/>
            </p:nvSpPr>
            <p:spPr>
              <a:xfrm>
                <a:off x="13425342" y="3249369"/>
                <a:ext cx="1469872" cy="1465561"/>
              </a:xfrm>
              <a:prstGeom prst="rect">
                <a:avLst/>
              </a:prstGeom>
              <a:blipFill>
                <a:blip r:embed="rId10" cstate="print"/>
                <a:stretch>
                  <a:fillRect/>
                </a:stretch>
              </a:blipFill>
            </p:spPr>
            <p:txBody>
              <a:bodyPr wrap="square" lIns="0" tIns="0" rIns="0" bIns="0" rtlCol="0"/>
              <a:lstStyle/>
              <a:p>
                <a:endParaRPr sz="662"/>
              </a:p>
            </p:txBody>
          </p:sp>
          <p:sp>
            <p:nvSpPr>
              <p:cNvPr id="30" name="object 20">
                <a:extLst>
                  <a:ext uri="{FF2B5EF4-FFF2-40B4-BE49-F238E27FC236}">
                    <a16:creationId xmlns:a16="http://schemas.microsoft.com/office/drawing/2014/main" id="{5B2D9E9F-C418-CB4E-964A-CF1A852B9E2D}"/>
                  </a:ext>
                </a:extLst>
              </p:cNvPr>
              <p:cNvSpPr/>
              <p:nvPr/>
            </p:nvSpPr>
            <p:spPr>
              <a:xfrm>
                <a:off x="12509817" y="4071463"/>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11A74F"/>
              </a:solidFill>
            </p:spPr>
            <p:txBody>
              <a:bodyPr wrap="square" lIns="0" tIns="0" rIns="0" bIns="0" rtlCol="0"/>
              <a:lstStyle/>
              <a:p>
                <a:endParaRPr sz="662"/>
              </a:p>
            </p:txBody>
          </p:sp>
          <p:sp>
            <p:nvSpPr>
              <p:cNvPr id="31" name="object 21">
                <a:extLst>
                  <a:ext uri="{FF2B5EF4-FFF2-40B4-BE49-F238E27FC236}">
                    <a16:creationId xmlns:a16="http://schemas.microsoft.com/office/drawing/2014/main" id="{628E2E2A-A1BC-2348-B536-391DBD5714E6}"/>
                  </a:ext>
                </a:extLst>
              </p:cNvPr>
              <p:cNvSpPr/>
              <p:nvPr/>
            </p:nvSpPr>
            <p:spPr>
              <a:xfrm>
                <a:off x="11276271" y="4343712"/>
                <a:ext cx="2296160" cy="1443355"/>
              </a:xfrm>
              <a:custGeom>
                <a:avLst/>
                <a:gdLst/>
                <a:ahLst/>
                <a:cxnLst/>
                <a:rect l="l" t="t" r="r" b="b"/>
                <a:pathLst>
                  <a:path w="2296159" h="1443354">
                    <a:moveTo>
                      <a:pt x="2244706" y="0"/>
                    </a:moveTo>
                    <a:lnTo>
                      <a:pt x="0" y="1357948"/>
                    </a:lnTo>
                    <a:lnTo>
                      <a:pt x="51317" y="1442783"/>
                    </a:lnTo>
                    <a:lnTo>
                      <a:pt x="2296024" y="84835"/>
                    </a:lnTo>
                    <a:lnTo>
                      <a:pt x="2244706"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4465559A-32D7-7F43-BCCC-C32E35C19475}"/>
                  </a:ext>
                </a:extLst>
              </p:cNvPr>
              <p:cNvSpPr/>
              <p:nvPr/>
            </p:nvSpPr>
            <p:spPr>
              <a:xfrm>
                <a:off x="12950611" y="5821401"/>
                <a:ext cx="588738" cy="211878"/>
              </a:xfrm>
              <a:prstGeom prst="rect">
                <a:avLst/>
              </a:prstGeom>
              <a:blipFill>
                <a:blip r:embed="rId11" cstate="print"/>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0A646401-1D5B-734F-8C5B-EC54A8154509}"/>
                  </a:ext>
                </a:extLst>
              </p:cNvPr>
              <p:cNvSpPr/>
              <p:nvPr/>
            </p:nvSpPr>
            <p:spPr>
              <a:xfrm>
                <a:off x="9157284" y="5997289"/>
                <a:ext cx="1849120" cy="2857500"/>
              </a:xfrm>
              <a:custGeom>
                <a:avLst/>
                <a:gdLst/>
                <a:ahLst/>
                <a:cxnLst/>
                <a:rect l="l" t="t" r="r" b="b"/>
                <a:pathLst>
                  <a:path w="1849120" h="2857500">
                    <a:moveTo>
                      <a:pt x="1452676" y="1043089"/>
                    </a:moveTo>
                    <a:lnTo>
                      <a:pt x="1437779" y="955027"/>
                    </a:lnTo>
                    <a:lnTo>
                      <a:pt x="1426972" y="920292"/>
                    </a:lnTo>
                    <a:lnTo>
                      <a:pt x="1307566" y="614768"/>
                    </a:lnTo>
                    <a:lnTo>
                      <a:pt x="1302131" y="594626"/>
                    </a:lnTo>
                    <a:lnTo>
                      <a:pt x="1287170" y="555625"/>
                    </a:lnTo>
                    <a:lnTo>
                      <a:pt x="1260563" y="511187"/>
                    </a:lnTo>
                    <a:lnTo>
                      <a:pt x="1220216" y="474700"/>
                    </a:lnTo>
                    <a:lnTo>
                      <a:pt x="1164056" y="459562"/>
                    </a:lnTo>
                    <a:lnTo>
                      <a:pt x="1122311" y="464197"/>
                    </a:lnTo>
                    <a:lnTo>
                      <a:pt x="1089952" y="476186"/>
                    </a:lnTo>
                    <a:lnTo>
                      <a:pt x="1065872" y="492696"/>
                    </a:lnTo>
                    <a:lnTo>
                      <a:pt x="1048969" y="510882"/>
                    </a:lnTo>
                    <a:lnTo>
                      <a:pt x="1043508" y="515035"/>
                    </a:lnTo>
                    <a:lnTo>
                      <a:pt x="1037209" y="515658"/>
                    </a:lnTo>
                    <a:lnTo>
                      <a:pt x="1031621" y="512953"/>
                    </a:lnTo>
                    <a:lnTo>
                      <a:pt x="1028255" y="507136"/>
                    </a:lnTo>
                    <a:lnTo>
                      <a:pt x="1018921" y="482790"/>
                    </a:lnTo>
                    <a:lnTo>
                      <a:pt x="999972" y="459028"/>
                    </a:lnTo>
                    <a:lnTo>
                      <a:pt x="968260" y="439521"/>
                    </a:lnTo>
                    <a:lnTo>
                      <a:pt x="920610" y="427926"/>
                    </a:lnTo>
                    <a:lnTo>
                      <a:pt x="866686" y="430314"/>
                    </a:lnTo>
                    <a:lnTo>
                      <a:pt x="828852" y="447421"/>
                    </a:lnTo>
                    <a:lnTo>
                      <a:pt x="804265" y="472694"/>
                    </a:lnTo>
                    <a:lnTo>
                      <a:pt x="790117" y="499630"/>
                    </a:lnTo>
                    <a:lnTo>
                      <a:pt x="785990" y="504888"/>
                    </a:lnTo>
                    <a:lnTo>
                      <a:pt x="780021" y="506882"/>
                    </a:lnTo>
                    <a:lnTo>
                      <a:pt x="773925" y="505523"/>
                    </a:lnTo>
                    <a:lnTo>
                      <a:pt x="769378" y="500672"/>
                    </a:lnTo>
                    <a:lnTo>
                      <a:pt x="743534" y="458355"/>
                    </a:lnTo>
                    <a:lnTo>
                      <a:pt x="707631" y="421906"/>
                    </a:lnTo>
                    <a:lnTo>
                      <a:pt x="663117" y="400570"/>
                    </a:lnTo>
                    <a:lnTo>
                      <a:pt x="611454" y="403567"/>
                    </a:lnTo>
                    <a:lnTo>
                      <a:pt x="578713" y="418655"/>
                    </a:lnTo>
                    <a:lnTo>
                      <a:pt x="554774" y="437388"/>
                    </a:lnTo>
                    <a:lnTo>
                      <a:pt x="538264" y="457581"/>
                    </a:lnTo>
                    <a:lnTo>
                      <a:pt x="527812" y="477062"/>
                    </a:lnTo>
                    <a:lnTo>
                      <a:pt x="523278" y="482473"/>
                    </a:lnTo>
                    <a:lnTo>
                      <a:pt x="517017" y="484289"/>
                    </a:lnTo>
                    <a:lnTo>
                      <a:pt x="510819" y="482485"/>
                    </a:lnTo>
                    <a:lnTo>
                      <a:pt x="506463" y="477012"/>
                    </a:lnTo>
                    <a:lnTo>
                      <a:pt x="385064" y="165011"/>
                    </a:lnTo>
                    <a:lnTo>
                      <a:pt x="349377" y="57365"/>
                    </a:lnTo>
                    <a:lnTo>
                      <a:pt x="318719" y="6769"/>
                    </a:lnTo>
                    <a:lnTo>
                      <a:pt x="276199" y="0"/>
                    </a:lnTo>
                    <a:lnTo>
                      <a:pt x="204914" y="23812"/>
                    </a:lnTo>
                    <a:lnTo>
                      <a:pt x="144818" y="75653"/>
                    </a:lnTo>
                    <a:lnTo>
                      <a:pt x="131267" y="144614"/>
                    </a:lnTo>
                    <a:lnTo>
                      <a:pt x="140550" y="204901"/>
                    </a:lnTo>
                    <a:lnTo>
                      <a:pt x="148920" y="230733"/>
                    </a:lnTo>
                    <a:lnTo>
                      <a:pt x="429247" y="971270"/>
                    </a:lnTo>
                    <a:lnTo>
                      <a:pt x="429590" y="978560"/>
                    </a:lnTo>
                    <a:lnTo>
                      <a:pt x="425856" y="984186"/>
                    </a:lnTo>
                    <a:lnTo>
                      <a:pt x="419633" y="986840"/>
                    </a:lnTo>
                    <a:lnTo>
                      <a:pt x="412534" y="985189"/>
                    </a:lnTo>
                    <a:lnTo>
                      <a:pt x="277418" y="903363"/>
                    </a:lnTo>
                    <a:lnTo>
                      <a:pt x="262445" y="891324"/>
                    </a:lnTo>
                    <a:lnTo>
                      <a:pt x="230606" y="869696"/>
                    </a:lnTo>
                    <a:lnTo>
                      <a:pt x="187032" y="847534"/>
                    </a:lnTo>
                    <a:lnTo>
                      <a:pt x="136817" y="833920"/>
                    </a:lnTo>
                    <a:lnTo>
                      <a:pt x="85090" y="837895"/>
                    </a:lnTo>
                    <a:lnTo>
                      <a:pt x="36944" y="868553"/>
                    </a:lnTo>
                    <a:lnTo>
                      <a:pt x="6743" y="915644"/>
                    </a:lnTo>
                    <a:lnTo>
                      <a:pt x="0" y="961351"/>
                    </a:lnTo>
                    <a:lnTo>
                      <a:pt x="9017" y="1002792"/>
                    </a:lnTo>
                    <a:lnTo>
                      <a:pt x="26073" y="1037056"/>
                    </a:lnTo>
                    <a:lnTo>
                      <a:pt x="43472" y="1061288"/>
                    </a:lnTo>
                    <a:lnTo>
                      <a:pt x="54737" y="1073581"/>
                    </a:lnTo>
                    <a:lnTo>
                      <a:pt x="718591" y="1555737"/>
                    </a:lnTo>
                    <a:lnTo>
                      <a:pt x="722274" y="1560169"/>
                    </a:lnTo>
                    <a:lnTo>
                      <a:pt x="733386" y="1583905"/>
                    </a:lnTo>
                    <a:lnTo>
                      <a:pt x="742188" y="1595958"/>
                    </a:lnTo>
                    <a:lnTo>
                      <a:pt x="754418" y="1603629"/>
                    </a:lnTo>
                    <a:lnTo>
                      <a:pt x="768604" y="1606346"/>
                    </a:lnTo>
                    <a:lnTo>
                      <a:pt x="783259" y="1603514"/>
                    </a:lnTo>
                    <a:lnTo>
                      <a:pt x="1373822" y="1365364"/>
                    </a:lnTo>
                    <a:lnTo>
                      <a:pt x="1386471" y="1357122"/>
                    </a:lnTo>
                    <a:lnTo>
                      <a:pt x="1394815" y="1345145"/>
                    </a:lnTo>
                    <a:lnTo>
                      <a:pt x="1398193" y="1330960"/>
                    </a:lnTo>
                    <a:lnTo>
                      <a:pt x="1395933" y="1316024"/>
                    </a:lnTo>
                    <a:lnTo>
                      <a:pt x="1386370" y="1289418"/>
                    </a:lnTo>
                    <a:lnTo>
                      <a:pt x="1387081" y="1285405"/>
                    </a:lnTo>
                    <a:lnTo>
                      <a:pt x="1389405" y="1282369"/>
                    </a:lnTo>
                    <a:lnTo>
                      <a:pt x="1445323" y="1160272"/>
                    </a:lnTo>
                    <a:lnTo>
                      <a:pt x="1452676" y="1043089"/>
                    </a:lnTo>
                    <a:close/>
                  </a:path>
                  <a:path w="1849120" h="2857500">
                    <a:moveTo>
                      <a:pt x="1848904" y="2695219"/>
                    </a:moveTo>
                    <a:lnTo>
                      <a:pt x="1843112" y="2652128"/>
                    </a:lnTo>
                    <a:lnTo>
                      <a:pt x="1826768" y="2613406"/>
                    </a:lnTo>
                    <a:lnTo>
                      <a:pt x="1801418" y="2580589"/>
                    </a:lnTo>
                    <a:lnTo>
                      <a:pt x="1768614" y="2555252"/>
                    </a:lnTo>
                    <a:lnTo>
                      <a:pt x="1729892" y="2538907"/>
                    </a:lnTo>
                    <a:lnTo>
                      <a:pt x="1686801" y="2533116"/>
                    </a:lnTo>
                    <a:lnTo>
                      <a:pt x="1643710" y="2538907"/>
                    </a:lnTo>
                    <a:lnTo>
                      <a:pt x="1604987" y="2555252"/>
                    </a:lnTo>
                    <a:lnTo>
                      <a:pt x="1572171" y="2580589"/>
                    </a:lnTo>
                    <a:lnTo>
                      <a:pt x="1546821" y="2613406"/>
                    </a:lnTo>
                    <a:lnTo>
                      <a:pt x="1530477" y="2652128"/>
                    </a:lnTo>
                    <a:lnTo>
                      <a:pt x="1524685" y="2695219"/>
                    </a:lnTo>
                    <a:lnTo>
                      <a:pt x="1530477" y="2738310"/>
                    </a:lnTo>
                    <a:lnTo>
                      <a:pt x="1546821" y="2777032"/>
                    </a:lnTo>
                    <a:lnTo>
                      <a:pt x="1572171" y="2809837"/>
                    </a:lnTo>
                    <a:lnTo>
                      <a:pt x="1604987" y="2835186"/>
                    </a:lnTo>
                    <a:lnTo>
                      <a:pt x="1643710" y="2851531"/>
                    </a:lnTo>
                    <a:lnTo>
                      <a:pt x="1686801" y="2857322"/>
                    </a:lnTo>
                    <a:lnTo>
                      <a:pt x="1729892" y="2851531"/>
                    </a:lnTo>
                    <a:lnTo>
                      <a:pt x="1768614" y="2835186"/>
                    </a:lnTo>
                    <a:lnTo>
                      <a:pt x="1801418" y="2809837"/>
                    </a:lnTo>
                    <a:lnTo>
                      <a:pt x="1826768"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34" name="object 24">
                <a:extLst>
                  <a:ext uri="{FF2B5EF4-FFF2-40B4-BE49-F238E27FC236}">
                    <a16:creationId xmlns:a16="http://schemas.microsoft.com/office/drawing/2014/main" id="{79F1AAE6-3F35-F24C-8C1D-883DFBFFB79C}"/>
                  </a:ext>
                </a:extLst>
              </p:cNvPr>
              <p:cNvSpPr/>
              <p:nvPr/>
            </p:nvSpPr>
            <p:spPr>
              <a:xfrm>
                <a:off x="11688845" y="7846876"/>
                <a:ext cx="737235" cy="738505"/>
              </a:xfrm>
              <a:custGeom>
                <a:avLst/>
                <a:gdLst/>
                <a:ahLst/>
                <a:cxnLst/>
                <a:rect l="l" t="t" r="r" b="b"/>
                <a:pathLst>
                  <a:path w="737234" h="738504">
                    <a:moveTo>
                      <a:pt x="481039" y="641373"/>
                    </a:moveTo>
                    <a:lnTo>
                      <a:pt x="255988" y="641373"/>
                    </a:lnTo>
                    <a:lnTo>
                      <a:pt x="273734" y="720930"/>
                    </a:lnTo>
                    <a:lnTo>
                      <a:pt x="276627" y="727938"/>
                    </a:lnTo>
                    <a:lnTo>
                      <a:pt x="281582" y="733486"/>
                    </a:lnTo>
                    <a:lnTo>
                      <a:pt x="288056" y="737129"/>
                    </a:lnTo>
                    <a:lnTo>
                      <a:pt x="295516" y="738438"/>
                    </a:lnTo>
                    <a:lnTo>
                      <a:pt x="441501" y="738396"/>
                    </a:lnTo>
                    <a:lnTo>
                      <a:pt x="481039" y="641373"/>
                    </a:lnTo>
                    <a:close/>
                  </a:path>
                  <a:path w="737234" h="738504">
                    <a:moveTo>
                      <a:pt x="172940" y="50108"/>
                    </a:moveTo>
                    <a:lnTo>
                      <a:pt x="56287" y="159890"/>
                    </a:lnTo>
                    <a:lnTo>
                      <a:pt x="49884" y="173205"/>
                    </a:lnTo>
                    <a:lnTo>
                      <a:pt x="50312" y="180580"/>
                    </a:lnTo>
                    <a:lnTo>
                      <a:pt x="53251" y="187627"/>
                    </a:lnTo>
                    <a:lnTo>
                      <a:pt x="96862" y="256463"/>
                    </a:lnTo>
                    <a:lnTo>
                      <a:pt x="17461" y="274253"/>
                    </a:lnTo>
                    <a:lnTo>
                      <a:pt x="10395" y="277140"/>
                    </a:lnTo>
                    <a:lnTo>
                      <a:pt x="4873" y="282058"/>
                    </a:lnTo>
                    <a:lnTo>
                      <a:pt x="1279" y="288529"/>
                    </a:lnTo>
                    <a:lnTo>
                      <a:pt x="0" y="296053"/>
                    </a:lnTo>
                    <a:lnTo>
                      <a:pt x="27" y="442342"/>
                    </a:lnTo>
                    <a:lnTo>
                      <a:pt x="96873" y="481932"/>
                    </a:lnTo>
                    <a:lnTo>
                      <a:pt x="53251" y="550789"/>
                    </a:lnTo>
                    <a:lnTo>
                      <a:pt x="50305" y="557821"/>
                    </a:lnTo>
                    <a:lnTo>
                      <a:pt x="49882" y="565221"/>
                    </a:lnTo>
                    <a:lnTo>
                      <a:pt x="51893" y="572300"/>
                    </a:lnTo>
                    <a:lnTo>
                      <a:pt x="56308" y="578547"/>
                    </a:lnTo>
                    <a:lnTo>
                      <a:pt x="159586" y="681968"/>
                    </a:lnTo>
                    <a:lnTo>
                      <a:pt x="165710" y="686267"/>
                    </a:lnTo>
                    <a:lnTo>
                      <a:pt x="172904" y="688278"/>
                    </a:lnTo>
                    <a:lnTo>
                      <a:pt x="180362" y="687896"/>
                    </a:lnTo>
                    <a:lnTo>
                      <a:pt x="187320" y="685047"/>
                    </a:lnTo>
                    <a:lnTo>
                      <a:pt x="255988" y="641373"/>
                    </a:lnTo>
                    <a:lnTo>
                      <a:pt x="617973" y="641373"/>
                    </a:lnTo>
                    <a:lnTo>
                      <a:pt x="680653" y="578537"/>
                    </a:lnTo>
                    <a:lnTo>
                      <a:pt x="685013" y="572365"/>
                    </a:lnTo>
                    <a:lnTo>
                      <a:pt x="687036" y="565193"/>
                    </a:lnTo>
                    <a:lnTo>
                      <a:pt x="686644" y="557797"/>
                    </a:lnTo>
                    <a:lnTo>
                      <a:pt x="683755" y="550779"/>
                    </a:lnTo>
                    <a:lnTo>
                      <a:pt x="672079" y="532350"/>
                    </a:lnTo>
                    <a:lnTo>
                      <a:pt x="367943" y="532350"/>
                    </a:lnTo>
                    <a:lnTo>
                      <a:pt x="365723" y="532256"/>
                    </a:lnTo>
                    <a:lnTo>
                      <a:pt x="318208" y="523712"/>
                    </a:lnTo>
                    <a:lnTo>
                      <a:pt x="276907" y="501553"/>
                    </a:lnTo>
                    <a:lnTo>
                      <a:pt x="244315" y="468324"/>
                    </a:lnTo>
                    <a:lnTo>
                      <a:pt x="222929" y="426573"/>
                    </a:lnTo>
                    <a:lnTo>
                      <a:pt x="215246" y="378847"/>
                    </a:lnTo>
                    <a:lnTo>
                      <a:pt x="222926" y="331126"/>
                    </a:lnTo>
                    <a:lnTo>
                      <a:pt x="244301" y="289376"/>
                    </a:lnTo>
                    <a:lnTo>
                      <a:pt x="276875" y="256146"/>
                    </a:lnTo>
                    <a:lnTo>
                      <a:pt x="318153" y="233980"/>
                    </a:lnTo>
                    <a:lnTo>
                      <a:pt x="365639" y="225427"/>
                    </a:lnTo>
                    <a:lnTo>
                      <a:pt x="366561" y="225427"/>
                    </a:lnTo>
                    <a:lnTo>
                      <a:pt x="368896" y="225281"/>
                    </a:lnTo>
                    <a:lnTo>
                      <a:pt x="659891" y="225281"/>
                    </a:lnTo>
                    <a:lnTo>
                      <a:pt x="683755" y="187617"/>
                    </a:lnTo>
                    <a:lnTo>
                      <a:pt x="686704" y="180570"/>
                    </a:lnTo>
                    <a:lnTo>
                      <a:pt x="687129" y="173189"/>
                    </a:lnTo>
                    <a:lnTo>
                      <a:pt x="685101" y="166085"/>
                    </a:lnTo>
                    <a:lnTo>
                      <a:pt x="680687" y="159869"/>
                    </a:lnTo>
                    <a:lnTo>
                      <a:pt x="617972" y="97033"/>
                    </a:lnTo>
                    <a:lnTo>
                      <a:pt x="255961" y="97023"/>
                    </a:lnTo>
                    <a:lnTo>
                      <a:pt x="187362" y="53401"/>
                    </a:lnTo>
                    <a:lnTo>
                      <a:pt x="180403" y="50511"/>
                    </a:lnTo>
                    <a:lnTo>
                      <a:pt x="172940" y="50108"/>
                    </a:lnTo>
                    <a:close/>
                  </a:path>
                  <a:path w="737234" h="738504">
                    <a:moveTo>
                      <a:pt x="617973" y="641373"/>
                    </a:moveTo>
                    <a:lnTo>
                      <a:pt x="481039" y="641373"/>
                    </a:lnTo>
                    <a:lnTo>
                      <a:pt x="549696" y="685057"/>
                    </a:lnTo>
                    <a:lnTo>
                      <a:pt x="556684" y="687904"/>
                    </a:lnTo>
                    <a:lnTo>
                      <a:pt x="564152" y="688276"/>
                    </a:lnTo>
                    <a:lnTo>
                      <a:pt x="571336" y="686266"/>
                    </a:lnTo>
                    <a:lnTo>
                      <a:pt x="577507" y="681937"/>
                    </a:lnTo>
                    <a:lnTo>
                      <a:pt x="617973" y="641373"/>
                    </a:lnTo>
                    <a:close/>
                  </a:path>
                  <a:path w="737234" h="738504">
                    <a:moveTo>
                      <a:pt x="659891" y="225281"/>
                    </a:moveTo>
                    <a:lnTo>
                      <a:pt x="368896" y="225281"/>
                    </a:lnTo>
                    <a:lnTo>
                      <a:pt x="417171" y="233221"/>
                    </a:lnTo>
                    <a:lnTo>
                      <a:pt x="459124" y="255086"/>
                    </a:lnTo>
                    <a:lnTo>
                      <a:pt x="492223" y="288337"/>
                    </a:lnTo>
                    <a:lnTo>
                      <a:pt x="513938" y="330437"/>
                    </a:lnTo>
                    <a:lnTo>
                      <a:pt x="521739" y="378847"/>
                    </a:lnTo>
                    <a:lnTo>
                      <a:pt x="513917" y="427315"/>
                    </a:lnTo>
                    <a:lnTo>
                      <a:pt x="492120" y="469447"/>
                    </a:lnTo>
                    <a:lnTo>
                      <a:pt x="458855" y="502695"/>
                    </a:lnTo>
                    <a:lnTo>
                      <a:pt x="416627" y="524512"/>
                    </a:lnTo>
                    <a:lnTo>
                      <a:pt x="367943" y="532350"/>
                    </a:lnTo>
                    <a:lnTo>
                      <a:pt x="672079" y="532350"/>
                    </a:lnTo>
                    <a:lnTo>
                      <a:pt x="640134" y="481932"/>
                    </a:lnTo>
                    <a:lnTo>
                      <a:pt x="719524" y="464121"/>
                    </a:lnTo>
                    <a:lnTo>
                      <a:pt x="726598" y="461236"/>
                    </a:lnTo>
                    <a:lnTo>
                      <a:pt x="732127" y="456323"/>
                    </a:lnTo>
                    <a:lnTo>
                      <a:pt x="735725" y="449859"/>
                    </a:lnTo>
                    <a:lnTo>
                      <a:pt x="737007" y="442342"/>
                    </a:lnTo>
                    <a:lnTo>
                      <a:pt x="736979" y="296053"/>
                    </a:lnTo>
                    <a:lnTo>
                      <a:pt x="640134" y="256463"/>
                    </a:lnTo>
                    <a:lnTo>
                      <a:pt x="659891" y="225281"/>
                    </a:lnTo>
                    <a:close/>
                  </a:path>
                  <a:path w="737234" h="738504">
                    <a:moveTo>
                      <a:pt x="441480" y="0"/>
                    </a:moveTo>
                    <a:lnTo>
                      <a:pt x="295495" y="0"/>
                    </a:lnTo>
                    <a:lnTo>
                      <a:pt x="287958" y="1286"/>
                    </a:lnTo>
                    <a:lnTo>
                      <a:pt x="281498" y="4887"/>
                    </a:lnTo>
                    <a:lnTo>
                      <a:pt x="276591" y="10416"/>
                    </a:lnTo>
                    <a:lnTo>
                      <a:pt x="273713" y="17486"/>
                    </a:lnTo>
                    <a:lnTo>
                      <a:pt x="255978" y="97033"/>
                    </a:lnTo>
                    <a:lnTo>
                      <a:pt x="617972" y="97033"/>
                    </a:lnTo>
                    <a:lnTo>
                      <a:pt x="481018" y="97023"/>
                    </a:lnTo>
                    <a:lnTo>
                      <a:pt x="463266" y="17475"/>
                    </a:lnTo>
                    <a:lnTo>
                      <a:pt x="460381" y="10411"/>
                    </a:lnTo>
                    <a:lnTo>
                      <a:pt x="455471" y="4885"/>
                    </a:lnTo>
                    <a:lnTo>
                      <a:pt x="449011" y="1286"/>
                    </a:lnTo>
                    <a:lnTo>
                      <a:pt x="441480" y="0"/>
                    </a:lnTo>
                    <a:close/>
                  </a:path>
                  <a:path w="737234" h="738504">
                    <a:moveTo>
                      <a:pt x="564002" y="50122"/>
                    </a:moveTo>
                    <a:lnTo>
                      <a:pt x="556556" y="50515"/>
                    </a:lnTo>
                    <a:lnTo>
                      <a:pt x="549665" y="53359"/>
                    </a:lnTo>
                    <a:lnTo>
                      <a:pt x="481018" y="97023"/>
                    </a:lnTo>
                    <a:lnTo>
                      <a:pt x="617962" y="97023"/>
                    </a:lnTo>
                    <a:lnTo>
                      <a:pt x="577444" y="56427"/>
                    </a:lnTo>
                    <a:lnTo>
                      <a:pt x="571201" y="52108"/>
                    </a:lnTo>
                    <a:lnTo>
                      <a:pt x="564002" y="50122"/>
                    </a:lnTo>
                    <a:close/>
                  </a:path>
                </a:pathLst>
              </a:custGeom>
              <a:solidFill>
                <a:srgbClr val="11A74F"/>
              </a:solidFill>
            </p:spPr>
            <p:txBody>
              <a:bodyPr wrap="square" lIns="0" tIns="0" rIns="0" bIns="0" rtlCol="0"/>
              <a:lstStyle/>
              <a:p>
                <a:endParaRPr sz="662"/>
              </a:p>
            </p:txBody>
          </p:sp>
          <p:sp>
            <p:nvSpPr>
              <p:cNvPr id="35" name="object 25">
                <a:extLst>
                  <a:ext uri="{FF2B5EF4-FFF2-40B4-BE49-F238E27FC236}">
                    <a16:creationId xmlns:a16="http://schemas.microsoft.com/office/drawing/2014/main" id="{13310C6C-7AE4-E545-8125-BA70257AF2FA}"/>
                  </a:ext>
                </a:extLst>
              </p:cNvPr>
              <p:cNvSpPr/>
              <p:nvPr/>
            </p:nvSpPr>
            <p:spPr>
              <a:xfrm>
                <a:off x="10941284" y="8007275"/>
                <a:ext cx="841375" cy="1033780"/>
              </a:xfrm>
              <a:custGeom>
                <a:avLst/>
                <a:gdLst/>
                <a:ahLst/>
                <a:cxnLst/>
                <a:rect l="l" t="t" r="r" b="b"/>
                <a:pathLst>
                  <a:path w="841375" h="1033779">
                    <a:moveTo>
                      <a:pt x="77997" y="0"/>
                    </a:moveTo>
                    <a:lnTo>
                      <a:pt x="0" y="61202"/>
                    </a:lnTo>
                    <a:lnTo>
                      <a:pt x="762919" y="1033518"/>
                    </a:lnTo>
                    <a:lnTo>
                      <a:pt x="840906" y="972315"/>
                    </a:lnTo>
                    <a:lnTo>
                      <a:pt x="77997" y="0"/>
                    </a:lnTo>
                    <a:close/>
                  </a:path>
                </a:pathLst>
              </a:custGeom>
              <a:solidFill>
                <a:srgbClr val="EFB84A"/>
              </a:solidFill>
            </p:spPr>
            <p:txBody>
              <a:bodyPr wrap="square" lIns="0" tIns="0" rIns="0" bIns="0" rtlCol="0"/>
              <a:lstStyle/>
              <a:p>
                <a:endParaRPr sz="662"/>
              </a:p>
            </p:txBody>
          </p:sp>
          <p:sp>
            <p:nvSpPr>
              <p:cNvPr id="38" name="object 26">
                <a:extLst>
                  <a:ext uri="{FF2B5EF4-FFF2-40B4-BE49-F238E27FC236}">
                    <a16:creationId xmlns:a16="http://schemas.microsoft.com/office/drawing/2014/main" id="{732510A0-EFC5-8644-AE09-59E6051FF1E4}"/>
                  </a:ext>
                </a:extLst>
              </p:cNvPr>
              <p:cNvSpPr/>
              <p:nvPr/>
            </p:nvSpPr>
            <p:spPr>
              <a:xfrm>
                <a:off x="11415148" y="7241554"/>
                <a:ext cx="1709420" cy="712470"/>
              </a:xfrm>
              <a:custGeom>
                <a:avLst/>
                <a:gdLst/>
                <a:ahLst/>
                <a:cxnLst/>
                <a:rect l="l" t="t" r="r" b="b"/>
                <a:pathLst>
                  <a:path w="1709419" h="712470">
                    <a:moveTo>
                      <a:pt x="34375" y="0"/>
                    </a:moveTo>
                    <a:lnTo>
                      <a:pt x="0" y="93002"/>
                    </a:lnTo>
                    <a:lnTo>
                      <a:pt x="1674535" y="711863"/>
                    </a:lnTo>
                    <a:lnTo>
                      <a:pt x="1708900" y="618850"/>
                    </a:lnTo>
                    <a:lnTo>
                      <a:pt x="34375" y="0"/>
                    </a:lnTo>
                    <a:close/>
                  </a:path>
                </a:pathLst>
              </a:custGeom>
              <a:solidFill>
                <a:srgbClr val="11A74F"/>
              </a:solidFill>
            </p:spPr>
            <p:txBody>
              <a:bodyPr wrap="square" lIns="0" tIns="0" rIns="0" bIns="0" rtlCol="0"/>
              <a:lstStyle/>
              <a:p>
                <a:endParaRPr sz="662"/>
              </a:p>
            </p:txBody>
          </p:sp>
          <p:sp>
            <p:nvSpPr>
              <p:cNvPr id="39" name="object 27">
                <a:extLst>
                  <a:ext uri="{FF2B5EF4-FFF2-40B4-BE49-F238E27FC236}">
                    <a16:creationId xmlns:a16="http://schemas.microsoft.com/office/drawing/2014/main" id="{21387FB7-F533-C54A-8D79-DD6239A2D310}"/>
                  </a:ext>
                </a:extLst>
              </p:cNvPr>
              <p:cNvSpPr/>
              <p:nvPr/>
            </p:nvSpPr>
            <p:spPr>
              <a:xfrm>
                <a:off x="8754948" y="5435174"/>
                <a:ext cx="3649979" cy="2602865"/>
              </a:xfrm>
              <a:custGeom>
                <a:avLst/>
                <a:gdLst/>
                <a:ahLst/>
                <a:cxnLst/>
                <a:rect l="l" t="t" r="r" b="b"/>
                <a:pathLst>
                  <a:path w="3649979" h="2602865">
                    <a:moveTo>
                      <a:pt x="367093" y="728789"/>
                    </a:moveTo>
                    <a:lnTo>
                      <a:pt x="361924" y="698284"/>
                    </a:lnTo>
                    <a:lnTo>
                      <a:pt x="345300" y="672185"/>
                    </a:lnTo>
                    <a:lnTo>
                      <a:pt x="320827" y="655078"/>
                    </a:lnTo>
                    <a:lnTo>
                      <a:pt x="291719" y="648385"/>
                    </a:lnTo>
                    <a:lnTo>
                      <a:pt x="261226" y="653580"/>
                    </a:lnTo>
                    <a:lnTo>
                      <a:pt x="49872" y="734949"/>
                    </a:lnTo>
                    <a:lnTo>
                      <a:pt x="23787" y="751547"/>
                    </a:lnTo>
                    <a:lnTo>
                      <a:pt x="6680" y="776020"/>
                    </a:lnTo>
                    <a:lnTo>
                      <a:pt x="0" y="805116"/>
                    </a:lnTo>
                    <a:lnTo>
                      <a:pt x="5181" y="835621"/>
                    </a:lnTo>
                    <a:lnTo>
                      <a:pt x="17170" y="856475"/>
                    </a:lnTo>
                    <a:lnTo>
                      <a:pt x="34277" y="872197"/>
                    </a:lnTo>
                    <a:lnTo>
                      <a:pt x="55003" y="882116"/>
                    </a:lnTo>
                    <a:lnTo>
                      <a:pt x="77901" y="885571"/>
                    </a:lnTo>
                    <a:lnTo>
                      <a:pt x="84899" y="885253"/>
                    </a:lnTo>
                    <a:lnTo>
                      <a:pt x="317207" y="798957"/>
                    </a:lnTo>
                    <a:lnTo>
                      <a:pt x="360413" y="757897"/>
                    </a:lnTo>
                    <a:lnTo>
                      <a:pt x="367093" y="728789"/>
                    </a:lnTo>
                    <a:close/>
                  </a:path>
                  <a:path w="3649979" h="2602865">
                    <a:moveTo>
                      <a:pt x="372910" y="469252"/>
                    </a:moveTo>
                    <a:lnTo>
                      <a:pt x="351840" y="414540"/>
                    </a:lnTo>
                    <a:lnTo>
                      <a:pt x="119646" y="304736"/>
                    </a:lnTo>
                    <a:lnTo>
                      <a:pt x="89484" y="298005"/>
                    </a:lnTo>
                    <a:lnTo>
                      <a:pt x="60083" y="303212"/>
                    </a:lnTo>
                    <a:lnTo>
                      <a:pt x="34759" y="319087"/>
                    </a:lnTo>
                    <a:lnTo>
                      <a:pt x="16827" y="344335"/>
                    </a:lnTo>
                    <a:lnTo>
                      <a:pt x="10121" y="374548"/>
                    </a:lnTo>
                    <a:lnTo>
                      <a:pt x="15328" y="403948"/>
                    </a:lnTo>
                    <a:lnTo>
                      <a:pt x="56426" y="447154"/>
                    </a:lnTo>
                    <a:lnTo>
                      <a:pt x="263385" y="539038"/>
                    </a:lnTo>
                    <a:lnTo>
                      <a:pt x="294957" y="545782"/>
                    </a:lnTo>
                    <a:lnTo>
                      <a:pt x="316865" y="542632"/>
                    </a:lnTo>
                    <a:lnTo>
                      <a:pt x="336931" y="533514"/>
                    </a:lnTo>
                    <a:lnTo>
                      <a:pt x="353822" y="518960"/>
                    </a:lnTo>
                    <a:lnTo>
                      <a:pt x="366204" y="499452"/>
                    </a:lnTo>
                    <a:lnTo>
                      <a:pt x="372910" y="469252"/>
                    </a:lnTo>
                    <a:close/>
                  </a:path>
                  <a:path w="3649979" h="2602865">
                    <a:moveTo>
                      <a:pt x="545769" y="914476"/>
                    </a:moveTo>
                    <a:lnTo>
                      <a:pt x="540562" y="885075"/>
                    </a:lnTo>
                    <a:lnTo>
                      <a:pt x="524700" y="859764"/>
                    </a:lnTo>
                    <a:lnTo>
                      <a:pt x="499465" y="841857"/>
                    </a:lnTo>
                    <a:lnTo>
                      <a:pt x="469277" y="835152"/>
                    </a:lnTo>
                    <a:lnTo>
                      <a:pt x="439877" y="840359"/>
                    </a:lnTo>
                    <a:lnTo>
                      <a:pt x="414566" y="856208"/>
                    </a:lnTo>
                    <a:lnTo>
                      <a:pt x="396659" y="881468"/>
                    </a:lnTo>
                    <a:lnTo>
                      <a:pt x="304749" y="1088415"/>
                    </a:lnTo>
                    <a:lnTo>
                      <a:pt x="298030" y="1118628"/>
                    </a:lnTo>
                    <a:lnTo>
                      <a:pt x="303250" y="1148029"/>
                    </a:lnTo>
                    <a:lnTo>
                      <a:pt x="344360" y="1191234"/>
                    </a:lnTo>
                    <a:lnTo>
                      <a:pt x="375920" y="1197978"/>
                    </a:lnTo>
                    <a:lnTo>
                      <a:pt x="397827" y="1194828"/>
                    </a:lnTo>
                    <a:lnTo>
                      <a:pt x="434784" y="1171143"/>
                    </a:lnTo>
                    <a:lnTo>
                      <a:pt x="539064" y="944676"/>
                    </a:lnTo>
                    <a:lnTo>
                      <a:pt x="545769" y="914476"/>
                    </a:lnTo>
                    <a:close/>
                  </a:path>
                  <a:path w="3649979" h="2602865">
                    <a:moveTo>
                      <a:pt x="559689" y="291680"/>
                    </a:moveTo>
                    <a:lnTo>
                      <a:pt x="473113" y="49898"/>
                    </a:lnTo>
                    <a:lnTo>
                      <a:pt x="432041" y="6680"/>
                    </a:lnTo>
                    <a:lnTo>
                      <a:pt x="402932" y="0"/>
                    </a:lnTo>
                    <a:lnTo>
                      <a:pt x="372440" y="5194"/>
                    </a:lnTo>
                    <a:lnTo>
                      <a:pt x="346341" y="21793"/>
                    </a:lnTo>
                    <a:lnTo>
                      <a:pt x="329234" y="46278"/>
                    </a:lnTo>
                    <a:lnTo>
                      <a:pt x="322567" y="75387"/>
                    </a:lnTo>
                    <a:lnTo>
                      <a:pt x="327748" y="105879"/>
                    </a:lnTo>
                    <a:lnTo>
                      <a:pt x="409130" y="317169"/>
                    </a:lnTo>
                    <a:lnTo>
                      <a:pt x="438213" y="353758"/>
                    </a:lnTo>
                    <a:lnTo>
                      <a:pt x="481825" y="367131"/>
                    </a:lnTo>
                    <a:lnTo>
                      <a:pt x="488835" y="366801"/>
                    </a:lnTo>
                    <a:lnTo>
                      <a:pt x="535901" y="345274"/>
                    </a:lnTo>
                    <a:lnTo>
                      <a:pt x="559689" y="291680"/>
                    </a:lnTo>
                    <a:close/>
                  </a:path>
                  <a:path w="3649979" h="2602865">
                    <a:moveTo>
                      <a:pt x="910031" y="89408"/>
                    </a:moveTo>
                    <a:lnTo>
                      <a:pt x="904811" y="60007"/>
                    </a:lnTo>
                    <a:lnTo>
                      <a:pt x="888961" y="34696"/>
                    </a:lnTo>
                    <a:lnTo>
                      <a:pt x="863739" y="16802"/>
                    </a:lnTo>
                    <a:lnTo>
                      <a:pt x="833526" y="10071"/>
                    </a:lnTo>
                    <a:lnTo>
                      <a:pt x="804113" y="15290"/>
                    </a:lnTo>
                    <a:lnTo>
                      <a:pt x="778802" y="31153"/>
                    </a:lnTo>
                    <a:lnTo>
                      <a:pt x="760920" y="56388"/>
                    </a:lnTo>
                    <a:lnTo>
                      <a:pt x="669036" y="263398"/>
                    </a:lnTo>
                    <a:lnTo>
                      <a:pt x="662330" y="293598"/>
                    </a:lnTo>
                    <a:lnTo>
                      <a:pt x="667537" y="323011"/>
                    </a:lnTo>
                    <a:lnTo>
                      <a:pt x="708634" y="366204"/>
                    </a:lnTo>
                    <a:lnTo>
                      <a:pt x="740206" y="372948"/>
                    </a:lnTo>
                    <a:lnTo>
                      <a:pt x="762114" y="369798"/>
                    </a:lnTo>
                    <a:lnTo>
                      <a:pt x="799071" y="346113"/>
                    </a:lnTo>
                    <a:lnTo>
                      <a:pt x="903325" y="119608"/>
                    </a:lnTo>
                    <a:lnTo>
                      <a:pt x="910031" y="89408"/>
                    </a:lnTo>
                    <a:close/>
                  </a:path>
                  <a:path w="3649979" h="2602865">
                    <a:moveTo>
                      <a:pt x="1197978" y="833539"/>
                    </a:moveTo>
                    <a:lnTo>
                      <a:pt x="1176909" y="778827"/>
                    </a:lnTo>
                    <a:lnTo>
                      <a:pt x="944689" y="669023"/>
                    </a:lnTo>
                    <a:lnTo>
                      <a:pt x="914501" y="662292"/>
                    </a:lnTo>
                    <a:lnTo>
                      <a:pt x="885101" y="667499"/>
                    </a:lnTo>
                    <a:lnTo>
                      <a:pt x="859790" y="683361"/>
                    </a:lnTo>
                    <a:lnTo>
                      <a:pt x="841883" y="708621"/>
                    </a:lnTo>
                    <a:lnTo>
                      <a:pt x="835164" y="738822"/>
                    </a:lnTo>
                    <a:lnTo>
                      <a:pt x="840384" y="768235"/>
                    </a:lnTo>
                    <a:lnTo>
                      <a:pt x="881468" y="811428"/>
                    </a:lnTo>
                    <a:lnTo>
                      <a:pt x="1088466" y="903338"/>
                    </a:lnTo>
                    <a:lnTo>
                      <a:pt x="1120025" y="910069"/>
                    </a:lnTo>
                    <a:lnTo>
                      <a:pt x="1141933" y="906919"/>
                    </a:lnTo>
                    <a:lnTo>
                      <a:pt x="1161999" y="897801"/>
                    </a:lnTo>
                    <a:lnTo>
                      <a:pt x="1178890" y="883234"/>
                    </a:lnTo>
                    <a:lnTo>
                      <a:pt x="1191260" y="863727"/>
                    </a:lnTo>
                    <a:lnTo>
                      <a:pt x="1197978" y="833539"/>
                    </a:lnTo>
                    <a:close/>
                  </a:path>
                  <a:path w="3649979" h="2602865">
                    <a:moveTo>
                      <a:pt x="1208087" y="402958"/>
                    </a:moveTo>
                    <a:lnTo>
                      <a:pt x="1202905" y="372440"/>
                    </a:lnTo>
                    <a:lnTo>
                      <a:pt x="1186307" y="346367"/>
                    </a:lnTo>
                    <a:lnTo>
                      <a:pt x="1161821" y="329272"/>
                    </a:lnTo>
                    <a:lnTo>
                      <a:pt x="1132713" y="322592"/>
                    </a:lnTo>
                    <a:lnTo>
                      <a:pt x="1102194" y="327748"/>
                    </a:lnTo>
                    <a:lnTo>
                      <a:pt x="890879" y="409117"/>
                    </a:lnTo>
                    <a:lnTo>
                      <a:pt x="864781" y="425704"/>
                    </a:lnTo>
                    <a:lnTo>
                      <a:pt x="847661" y="450189"/>
                    </a:lnTo>
                    <a:lnTo>
                      <a:pt x="840981" y="479298"/>
                    </a:lnTo>
                    <a:lnTo>
                      <a:pt x="846150" y="509803"/>
                    </a:lnTo>
                    <a:lnTo>
                      <a:pt x="858151" y="530656"/>
                    </a:lnTo>
                    <a:lnTo>
                      <a:pt x="875258" y="546366"/>
                    </a:lnTo>
                    <a:lnTo>
                      <a:pt x="895997" y="556298"/>
                    </a:lnTo>
                    <a:lnTo>
                      <a:pt x="918870" y="559752"/>
                    </a:lnTo>
                    <a:lnTo>
                      <a:pt x="925880" y="559422"/>
                    </a:lnTo>
                    <a:lnTo>
                      <a:pt x="1158201" y="473138"/>
                    </a:lnTo>
                    <a:lnTo>
                      <a:pt x="1201394" y="432066"/>
                    </a:lnTo>
                    <a:lnTo>
                      <a:pt x="1208087" y="402958"/>
                    </a:lnTo>
                    <a:close/>
                  </a:path>
                  <a:path w="3649979" h="2602865">
                    <a:moveTo>
                      <a:pt x="2015959" y="2301786"/>
                    </a:moveTo>
                    <a:lnTo>
                      <a:pt x="1879079" y="1984857"/>
                    </a:lnTo>
                    <a:lnTo>
                      <a:pt x="1839417" y="1958873"/>
                    </a:lnTo>
                    <a:lnTo>
                      <a:pt x="1822742" y="1962048"/>
                    </a:lnTo>
                    <a:lnTo>
                      <a:pt x="1171003" y="2224468"/>
                    </a:lnTo>
                    <a:lnTo>
                      <a:pt x="1156093" y="2234425"/>
                    </a:lnTo>
                    <a:lnTo>
                      <a:pt x="1146683" y="2248916"/>
                    </a:lnTo>
                    <a:lnTo>
                      <a:pt x="1143584" y="2265908"/>
                    </a:lnTo>
                    <a:lnTo>
                      <a:pt x="1147610" y="2283383"/>
                    </a:lnTo>
                    <a:lnTo>
                      <a:pt x="1283055" y="2577249"/>
                    </a:lnTo>
                    <a:lnTo>
                      <a:pt x="1292847" y="2590850"/>
                    </a:lnTo>
                    <a:lnTo>
                      <a:pt x="1306525" y="2599563"/>
                    </a:lnTo>
                    <a:lnTo>
                      <a:pt x="1322438" y="2602700"/>
                    </a:lnTo>
                    <a:lnTo>
                      <a:pt x="1338897" y="2599626"/>
                    </a:lnTo>
                    <a:lnTo>
                      <a:pt x="1988286" y="2342807"/>
                    </a:lnTo>
                    <a:lnTo>
                      <a:pt x="2003196" y="2333015"/>
                    </a:lnTo>
                    <a:lnTo>
                      <a:pt x="2012696" y="2318677"/>
                    </a:lnTo>
                    <a:lnTo>
                      <a:pt x="2015959" y="2301786"/>
                    </a:lnTo>
                    <a:close/>
                  </a:path>
                  <a:path w="3649979" h="2602865">
                    <a:moveTo>
                      <a:pt x="3649764" y="885558"/>
                    </a:moveTo>
                    <a:lnTo>
                      <a:pt x="3635718" y="787412"/>
                    </a:lnTo>
                    <a:lnTo>
                      <a:pt x="2766911" y="911885"/>
                    </a:lnTo>
                    <a:lnTo>
                      <a:pt x="2780944" y="1010031"/>
                    </a:lnTo>
                    <a:lnTo>
                      <a:pt x="3649764" y="885558"/>
                    </a:lnTo>
                    <a:close/>
                  </a:path>
                </a:pathLst>
              </a:custGeom>
              <a:solidFill>
                <a:srgbClr val="DF8244"/>
              </a:solidFill>
            </p:spPr>
            <p:txBody>
              <a:bodyPr wrap="square" lIns="0" tIns="0" rIns="0" bIns="0" rtlCol="0"/>
              <a:lstStyle/>
              <a:p>
                <a:endParaRPr sz="662"/>
              </a:p>
            </p:txBody>
          </p:sp>
          <p:sp>
            <p:nvSpPr>
              <p:cNvPr id="40" name="object 28">
                <a:extLst>
                  <a:ext uri="{FF2B5EF4-FFF2-40B4-BE49-F238E27FC236}">
                    <a16:creationId xmlns:a16="http://schemas.microsoft.com/office/drawing/2014/main" id="{0F0B3480-8004-B44B-9B08-2A950D5C66D8}"/>
                  </a:ext>
                </a:extLst>
              </p:cNvPr>
              <p:cNvSpPr/>
              <p:nvPr/>
            </p:nvSpPr>
            <p:spPr>
              <a:xfrm>
                <a:off x="10795970" y="5177259"/>
                <a:ext cx="829944" cy="1181735"/>
              </a:xfrm>
              <a:custGeom>
                <a:avLst/>
                <a:gdLst/>
                <a:ahLst/>
                <a:cxnLst/>
                <a:rect l="l" t="t" r="r" b="b"/>
                <a:pathLst>
                  <a:path w="829945" h="1181735">
                    <a:moveTo>
                      <a:pt x="100918" y="0"/>
                    </a:moveTo>
                    <a:lnTo>
                      <a:pt x="0" y="163733"/>
                    </a:lnTo>
                    <a:lnTo>
                      <a:pt x="38858" y="193225"/>
                    </a:lnTo>
                    <a:lnTo>
                      <a:pt x="76795" y="223843"/>
                    </a:lnTo>
                    <a:lnTo>
                      <a:pt x="113786" y="255561"/>
                    </a:lnTo>
                    <a:lnTo>
                      <a:pt x="149804" y="288356"/>
                    </a:lnTo>
                    <a:lnTo>
                      <a:pt x="184826" y="322201"/>
                    </a:lnTo>
                    <a:lnTo>
                      <a:pt x="218826" y="357071"/>
                    </a:lnTo>
                    <a:lnTo>
                      <a:pt x="251779" y="392942"/>
                    </a:lnTo>
                    <a:lnTo>
                      <a:pt x="283660" y="429788"/>
                    </a:lnTo>
                    <a:lnTo>
                      <a:pt x="314443" y="467585"/>
                    </a:lnTo>
                    <a:lnTo>
                      <a:pt x="344104" y="506307"/>
                    </a:lnTo>
                    <a:lnTo>
                      <a:pt x="372618" y="545930"/>
                    </a:lnTo>
                    <a:lnTo>
                      <a:pt x="399959" y="586427"/>
                    </a:lnTo>
                    <a:lnTo>
                      <a:pt x="426102" y="627775"/>
                    </a:lnTo>
                    <a:lnTo>
                      <a:pt x="451023" y="669949"/>
                    </a:lnTo>
                    <a:lnTo>
                      <a:pt x="474696" y="712922"/>
                    </a:lnTo>
                    <a:lnTo>
                      <a:pt x="497096" y="756671"/>
                    </a:lnTo>
                    <a:lnTo>
                      <a:pt x="518197" y="801169"/>
                    </a:lnTo>
                    <a:lnTo>
                      <a:pt x="537976" y="846393"/>
                    </a:lnTo>
                    <a:lnTo>
                      <a:pt x="556406" y="892317"/>
                    </a:lnTo>
                    <a:lnTo>
                      <a:pt x="573463" y="938916"/>
                    </a:lnTo>
                    <a:lnTo>
                      <a:pt x="589121" y="986164"/>
                    </a:lnTo>
                    <a:lnTo>
                      <a:pt x="603356" y="1034038"/>
                    </a:lnTo>
                    <a:lnTo>
                      <a:pt x="616142" y="1082511"/>
                    </a:lnTo>
                    <a:lnTo>
                      <a:pt x="627455" y="1131559"/>
                    </a:lnTo>
                    <a:lnTo>
                      <a:pt x="637268" y="1181157"/>
                    </a:lnTo>
                    <a:lnTo>
                      <a:pt x="829629" y="1167535"/>
                    </a:lnTo>
                    <a:lnTo>
                      <a:pt x="820216" y="1116496"/>
                    </a:lnTo>
                    <a:lnTo>
                      <a:pt x="809385" y="1065962"/>
                    </a:lnTo>
                    <a:lnTo>
                      <a:pt x="797159" y="1015955"/>
                    </a:lnTo>
                    <a:lnTo>
                      <a:pt x="783558" y="966496"/>
                    </a:lnTo>
                    <a:lnTo>
                      <a:pt x="768604" y="917607"/>
                    </a:lnTo>
                    <a:lnTo>
                      <a:pt x="752319" y="869310"/>
                    </a:lnTo>
                    <a:lnTo>
                      <a:pt x="734724" y="821625"/>
                    </a:lnTo>
                    <a:lnTo>
                      <a:pt x="715841" y="774575"/>
                    </a:lnTo>
                    <a:lnTo>
                      <a:pt x="695692" y="728181"/>
                    </a:lnTo>
                    <a:lnTo>
                      <a:pt x="674297" y="682465"/>
                    </a:lnTo>
                    <a:lnTo>
                      <a:pt x="651680" y="637447"/>
                    </a:lnTo>
                    <a:lnTo>
                      <a:pt x="627860" y="593151"/>
                    </a:lnTo>
                    <a:lnTo>
                      <a:pt x="602860" y="549597"/>
                    </a:lnTo>
                    <a:lnTo>
                      <a:pt x="576702" y="506806"/>
                    </a:lnTo>
                    <a:lnTo>
                      <a:pt x="549406" y="464801"/>
                    </a:lnTo>
                    <a:lnTo>
                      <a:pt x="520996" y="423602"/>
                    </a:lnTo>
                    <a:lnTo>
                      <a:pt x="491491" y="383233"/>
                    </a:lnTo>
                    <a:lnTo>
                      <a:pt x="460914" y="343712"/>
                    </a:lnTo>
                    <a:lnTo>
                      <a:pt x="429286" y="305064"/>
                    </a:lnTo>
                    <a:lnTo>
                      <a:pt x="396629" y="267309"/>
                    </a:lnTo>
                    <a:lnTo>
                      <a:pt x="362965" y="230468"/>
                    </a:lnTo>
                    <a:lnTo>
                      <a:pt x="328315" y="194563"/>
                    </a:lnTo>
                    <a:lnTo>
                      <a:pt x="292700" y="159616"/>
                    </a:lnTo>
                    <a:lnTo>
                      <a:pt x="256143" y="125648"/>
                    </a:lnTo>
                    <a:lnTo>
                      <a:pt x="218665" y="92681"/>
                    </a:lnTo>
                    <a:lnTo>
                      <a:pt x="180287" y="60736"/>
                    </a:lnTo>
                    <a:lnTo>
                      <a:pt x="141030" y="29835"/>
                    </a:lnTo>
                    <a:lnTo>
                      <a:pt x="100918" y="0"/>
                    </a:lnTo>
                    <a:close/>
                  </a:path>
                </a:pathLst>
              </a:custGeom>
              <a:solidFill>
                <a:srgbClr val="124634"/>
              </a:solidFill>
            </p:spPr>
            <p:txBody>
              <a:bodyPr wrap="square" lIns="0" tIns="0" rIns="0" bIns="0" rtlCol="0"/>
              <a:lstStyle/>
              <a:p>
                <a:endParaRPr sz="662"/>
              </a:p>
            </p:txBody>
          </p:sp>
          <p:sp>
            <p:nvSpPr>
              <p:cNvPr id="41" name="object 29">
                <a:extLst>
                  <a:ext uri="{FF2B5EF4-FFF2-40B4-BE49-F238E27FC236}">
                    <a16:creationId xmlns:a16="http://schemas.microsoft.com/office/drawing/2014/main" id="{0A33A6F5-6CA0-474A-9171-4D6B4B9EEF83}"/>
                  </a:ext>
                </a:extLst>
              </p:cNvPr>
              <p:cNvSpPr/>
              <p:nvPr/>
            </p:nvSpPr>
            <p:spPr>
              <a:xfrm>
                <a:off x="8788560" y="4834169"/>
                <a:ext cx="2108835" cy="507365"/>
              </a:xfrm>
              <a:custGeom>
                <a:avLst/>
                <a:gdLst/>
                <a:ahLst/>
                <a:cxnLst/>
                <a:rect l="l" t="t" r="r" b="b"/>
                <a:pathLst>
                  <a:path w="2108834" h="507364">
                    <a:moveTo>
                      <a:pt x="1047674" y="0"/>
                    </a:moveTo>
                    <a:lnTo>
                      <a:pt x="994682" y="762"/>
                    </a:lnTo>
                    <a:lnTo>
                      <a:pt x="942062" y="3037"/>
                    </a:lnTo>
                    <a:lnTo>
                      <a:pt x="889835" y="6801"/>
                    </a:lnTo>
                    <a:lnTo>
                      <a:pt x="838022" y="12036"/>
                    </a:lnTo>
                    <a:lnTo>
                      <a:pt x="786644" y="18719"/>
                    </a:lnTo>
                    <a:lnTo>
                      <a:pt x="735721" y="26830"/>
                    </a:lnTo>
                    <a:lnTo>
                      <a:pt x="685276" y="36348"/>
                    </a:lnTo>
                    <a:lnTo>
                      <a:pt x="635328" y="47252"/>
                    </a:lnTo>
                    <a:lnTo>
                      <a:pt x="585898" y="59520"/>
                    </a:lnTo>
                    <a:lnTo>
                      <a:pt x="537008" y="73133"/>
                    </a:lnTo>
                    <a:lnTo>
                      <a:pt x="488678" y="88069"/>
                    </a:lnTo>
                    <a:lnTo>
                      <a:pt x="440930" y="104307"/>
                    </a:lnTo>
                    <a:lnTo>
                      <a:pt x="393783" y="121826"/>
                    </a:lnTo>
                    <a:lnTo>
                      <a:pt x="347259" y="140605"/>
                    </a:lnTo>
                    <a:lnTo>
                      <a:pt x="301379" y="160624"/>
                    </a:lnTo>
                    <a:lnTo>
                      <a:pt x="256164" y="181861"/>
                    </a:lnTo>
                    <a:lnTo>
                      <a:pt x="211634" y="204295"/>
                    </a:lnTo>
                    <a:lnTo>
                      <a:pt x="167811" y="227906"/>
                    </a:lnTo>
                    <a:lnTo>
                      <a:pt x="124715" y="252673"/>
                    </a:lnTo>
                    <a:lnTo>
                      <a:pt x="82367" y="278574"/>
                    </a:lnTo>
                    <a:lnTo>
                      <a:pt x="40788" y="305589"/>
                    </a:lnTo>
                    <a:lnTo>
                      <a:pt x="0" y="333696"/>
                    </a:lnTo>
                    <a:lnTo>
                      <a:pt x="123640" y="481367"/>
                    </a:lnTo>
                    <a:lnTo>
                      <a:pt x="163421" y="454580"/>
                    </a:lnTo>
                    <a:lnTo>
                      <a:pt x="204020" y="428945"/>
                    </a:lnTo>
                    <a:lnTo>
                      <a:pt x="245413" y="404488"/>
                    </a:lnTo>
                    <a:lnTo>
                      <a:pt x="287576" y="381231"/>
                    </a:lnTo>
                    <a:lnTo>
                      <a:pt x="330485" y="359198"/>
                    </a:lnTo>
                    <a:lnTo>
                      <a:pt x="374118" y="338414"/>
                    </a:lnTo>
                    <a:lnTo>
                      <a:pt x="418450" y="318902"/>
                    </a:lnTo>
                    <a:lnTo>
                      <a:pt x="463458" y="300686"/>
                    </a:lnTo>
                    <a:lnTo>
                      <a:pt x="509118" y="283791"/>
                    </a:lnTo>
                    <a:lnTo>
                      <a:pt x="555407" y="268239"/>
                    </a:lnTo>
                    <a:lnTo>
                      <a:pt x="602300" y="254055"/>
                    </a:lnTo>
                    <a:lnTo>
                      <a:pt x="649776" y="241262"/>
                    </a:lnTo>
                    <a:lnTo>
                      <a:pt x="697809" y="229885"/>
                    </a:lnTo>
                    <a:lnTo>
                      <a:pt x="746376" y="219948"/>
                    </a:lnTo>
                    <a:lnTo>
                      <a:pt x="795453" y="211474"/>
                    </a:lnTo>
                    <a:lnTo>
                      <a:pt x="845018" y="204487"/>
                    </a:lnTo>
                    <a:lnTo>
                      <a:pt x="895046" y="199011"/>
                    </a:lnTo>
                    <a:lnTo>
                      <a:pt x="945514" y="195070"/>
                    </a:lnTo>
                    <a:lnTo>
                      <a:pt x="996398" y="192688"/>
                    </a:lnTo>
                    <a:lnTo>
                      <a:pt x="1047674" y="191889"/>
                    </a:lnTo>
                    <a:lnTo>
                      <a:pt x="1098746" y="192681"/>
                    </a:lnTo>
                    <a:lnTo>
                      <a:pt x="1149428" y="195043"/>
                    </a:lnTo>
                    <a:lnTo>
                      <a:pt x="1199698" y="198950"/>
                    </a:lnTo>
                    <a:lnTo>
                      <a:pt x="1249533" y="204380"/>
                    </a:lnTo>
                    <a:lnTo>
                      <a:pt x="1298908" y="211308"/>
                    </a:lnTo>
                    <a:lnTo>
                      <a:pt x="1347801" y="219712"/>
                    </a:lnTo>
                    <a:lnTo>
                      <a:pt x="1396188" y="229567"/>
                    </a:lnTo>
                    <a:lnTo>
                      <a:pt x="1444046" y="240851"/>
                    </a:lnTo>
                    <a:lnTo>
                      <a:pt x="1491351" y="253540"/>
                    </a:lnTo>
                    <a:lnTo>
                      <a:pt x="1538080" y="267609"/>
                    </a:lnTo>
                    <a:lnTo>
                      <a:pt x="1584210" y="283037"/>
                    </a:lnTo>
                    <a:lnTo>
                      <a:pt x="1629718" y="299799"/>
                    </a:lnTo>
                    <a:lnTo>
                      <a:pt x="1674579" y="317871"/>
                    </a:lnTo>
                    <a:lnTo>
                      <a:pt x="1718771" y="337231"/>
                    </a:lnTo>
                    <a:lnTo>
                      <a:pt x="1762269" y="357855"/>
                    </a:lnTo>
                    <a:lnTo>
                      <a:pt x="1805052" y="379719"/>
                    </a:lnTo>
                    <a:lnTo>
                      <a:pt x="1847095" y="402800"/>
                    </a:lnTo>
                    <a:lnTo>
                      <a:pt x="1888375" y="427074"/>
                    </a:lnTo>
                    <a:lnTo>
                      <a:pt x="1928869" y="452518"/>
                    </a:lnTo>
                    <a:lnTo>
                      <a:pt x="1968553" y="479108"/>
                    </a:lnTo>
                    <a:lnTo>
                      <a:pt x="2007404" y="506822"/>
                    </a:lnTo>
                    <a:lnTo>
                      <a:pt x="2108333" y="343089"/>
                    </a:lnTo>
                    <a:lnTo>
                      <a:pt x="2069012" y="315452"/>
                    </a:lnTo>
                    <a:lnTo>
                      <a:pt x="2028939" y="288836"/>
                    </a:lnTo>
                    <a:lnTo>
                      <a:pt x="1988135" y="263263"/>
                    </a:lnTo>
                    <a:lnTo>
                      <a:pt x="1946618" y="238749"/>
                    </a:lnTo>
                    <a:lnTo>
                      <a:pt x="1904406" y="215316"/>
                    </a:lnTo>
                    <a:lnTo>
                      <a:pt x="1861520" y="192981"/>
                    </a:lnTo>
                    <a:lnTo>
                      <a:pt x="1817978" y="171764"/>
                    </a:lnTo>
                    <a:lnTo>
                      <a:pt x="1773799" y="151684"/>
                    </a:lnTo>
                    <a:lnTo>
                      <a:pt x="1729003" y="132760"/>
                    </a:lnTo>
                    <a:lnTo>
                      <a:pt x="1683608" y="115012"/>
                    </a:lnTo>
                    <a:lnTo>
                      <a:pt x="1637633" y="98459"/>
                    </a:lnTo>
                    <a:lnTo>
                      <a:pt x="1591098" y="83120"/>
                    </a:lnTo>
                    <a:lnTo>
                      <a:pt x="1544022" y="69014"/>
                    </a:lnTo>
                    <a:lnTo>
                      <a:pt x="1496423" y="56160"/>
                    </a:lnTo>
                    <a:lnTo>
                      <a:pt x="1448321" y="44578"/>
                    </a:lnTo>
                    <a:lnTo>
                      <a:pt x="1399735" y="34287"/>
                    </a:lnTo>
                    <a:lnTo>
                      <a:pt x="1350683" y="25305"/>
                    </a:lnTo>
                    <a:lnTo>
                      <a:pt x="1301186" y="17653"/>
                    </a:lnTo>
                    <a:lnTo>
                      <a:pt x="1251261" y="11349"/>
                    </a:lnTo>
                    <a:lnTo>
                      <a:pt x="1200929" y="6412"/>
                    </a:lnTo>
                    <a:lnTo>
                      <a:pt x="1150208" y="2862"/>
                    </a:lnTo>
                    <a:lnTo>
                      <a:pt x="1099116" y="718"/>
                    </a:lnTo>
                    <a:lnTo>
                      <a:pt x="1047674" y="0"/>
                    </a:lnTo>
                    <a:close/>
                  </a:path>
                </a:pathLst>
              </a:custGeom>
              <a:solidFill>
                <a:srgbClr val="DF8244"/>
              </a:solidFill>
            </p:spPr>
            <p:txBody>
              <a:bodyPr wrap="square" lIns="0" tIns="0" rIns="0" bIns="0" rtlCol="0"/>
              <a:lstStyle/>
              <a:p>
                <a:endParaRPr sz="662"/>
              </a:p>
            </p:txBody>
          </p:sp>
          <p:sp>
            <p:nvSpPr>
              <p:cNvPr id="42" name="object 30">
                <a:extLst>
                  <a:ext uri="{FF2B5EF4-FFF2-40B4-BE49-F238E27FC236}">
                    <a16:creationId xmlns:a16="http://schemas.microsoft.com/office/drawing/2014/main" id="{EB9841E2-9488-F345-A980-336DB95DB4CE}"/>
                  </a:ext>
                </a:extLst>
              </p:cNvPr>
              <p:cNvSpPr/>
              <p:nvPr/>
            </p:nvSpPr>
            <p:spPr>
              <a:xfrm>
                <a:off x="8302795" y="5167860"/>
                <a:ext cx="609600" cy="608330"/>
              </a:xfrm>
              <a:custGeom>
                <a:avLst/>
                <a:gdLst/>
                <a:ahLst/>
                <a:cxnLst/>
                <a:rect l="l" t="t" r="r" b="b"/>
                <a:pathLst>
                  <a:path w="609600" h="608329">
                    <a:moveTo>
                      <a:pt x="485765" y="0"/>
                    </a:moveTo>
                    <a:lnTo>
                      <a:pt x="444780" y="29941"/>
                    </a:lnTo>
                    <a:lnTo>
                      <a:pt x="404674" y="60989"/>
                    </a:lnTo>
                    <a:lnTo>
                      <a:pt x="365471" y="93122"/>
                    </a:lnTo>
                    <a:lnTo>
                      <a:pt x="327190" y="126316"/>
                    </a:lnTo>
                    <a:lnTo>
                      <a:pt x="289855" y="160548"/>
                    </a:lnTo>
                    <a:lnTo>
                      <a:pt x="253488" y="195796"/>
                    </a:lnTo>
                    <a:lnTo>
                      <a:pt x="218109" y="232037"/>
                    </a:lnTo>
                    <a:lnTo>
                      <a:pt x="183742" y="269247"/>
                    </a:lnTo>
                    <a:lnTo>
                      <a:pt x="150408" y="307404"/>
                    </a:lnTo>
                    <a:lnTo>
                      <a:pt x="118129" y="346485"/>
                    </a:lnTo>
                    <a:lnTo>
                      <a:pt x="86926" y="386466"/>
                    </a:lnTo>
                    <a:lnTo>
                      <a:pt x="56823" y="427326"/>
                    </a:lnTo>
                    <a:lnTo>
                      <a:pt x="27840" y="469040"/>
                    </a:lnTo>
                    <a:lnTo>
                      <a:pt x="0" y="511586"/>
                    </a:lnTo>
                    <a:lnTo>
                      <a:pt x="166246" y="607751"/>
                    </a:lnTo>
                    <a:lnTo>
                      <a:pt x="193639" y="566432"/>
                    </a:lnTo>
                    <a:lnTo>
                      <a:pt x="222243" y="526004"/>
                    </a:lnTo>
                    <a:lnTo>
                      <a:pt x="252030" y="486493"/>
                    </a:lnTo>
                    <a:lnTo>
                      <a:pt x="282975" y="447925"/>
                    </a:lnTo>
                    <a:lnTo>
                      <a:pt x="315054" y="410328"/>
                    </a:lnTo>
                    <a:lnTo>
                      <a:pt x="348239" y="373727"/>
                    </a:lnTo>
                    <a:lnTo>
                      <a:pt x="382507" y="338151"/>
                    </a:lnTo>
                    <a:lnTo>
                      <a:pt x="417831" y="303624"/>
                    </a:lnTo>
                    <a:lnTo>
                      <a:pt x="454186" y="270175"/>
                    </a:lnTo>
                    <a:lnTo>
                      <a:pt x="491547" y="237829"/>
                    </a:lnTo>
                    <a:lnTo>
                      <a:pt x="529887" y="206614"/>
                    </a:lnTo>
                    <a:lnTo>
                      <a:pt x="569182" y="176555"/>
                    </a:lnTo>
                    <a:lnTo>
                      <a:pt x="609405" y="147681"/>
                    </a:lnTo>
                    <a:lnTo>
                      <a:pt x="485765" y="0"/>
                    </a:lnTo>
                    <a:close/>
                  </a:path>
                </a:pathLst>
              </a:custGeom>
              <a:solidFill>
                <a:srgbClr val="EFB84A"/>
              </a:solidFill>
            </p:spPr>
            <p:txBody>
              <a:bodyPr wrap="square" lIns="0" tIns="0" rIns="0" bIns="0" rtlCol="0"/>
              <a:lstStyle/>
              <a:p>
                <a:endParaRPr sz="662"/>
              </a:p>
            </p:txBody>
          </p:sp>
          <p:sp>
            <p:nvSpPr>
              <p:cNvPr id="43" name="object 31">
                <a:extLst>
                  <a:ext uri="{FF2B5EF4-FFF2-40B4-BE49-F238E27FC236}">
                    <a16:creationId xmlns:a16="http://schemas.microsoft.com/office/drawing/2014/main" id="{7BEC84FB-C042-9640-8186-7B7980FF114B}"/>
                  </a:ext>
                </a:extLst>
              </p:cNvPr>
              <p:cNvSpPr/>
              <p:nvPr/>
            </p:nvSpPr>
            <p:spPr>
              <a:xfrm>
                <a:off x="9510781" y="8920798"/>
                <a:ext cx="1188455" cy="1188460"/>
              </a:xfrm>
              <a:prstGeom prst="rect">
                <a:avLst/>
              </a:prstGeom>
              <a:blipFill>
                <a:blip r:embed="rId12" cstate="print"/>
                <a:stretch>
                  <a:fillRect/>
                </a:stretch>
              </a:blipFill>
            </p:spPr>
            <p:txBody>
              <a:bodyPr wrap="square" lIns="0" tIns="0" rIns="0" bIns="0" rtlCol="0"/>
              <a:lstStyle/>
              <a:p>
                <a:endParaRPr sz="662"/>
              </a:p>
            </p:txBody>
          </p:sp>
          <p:sp>
            <p:nvSpPr>
              <p:cNvPr id="44" name="object 32">
                <a:extLst>
                  <a:ext uri="{FF2B5EF4-FFF2-40B4-BE49-F238E27FC236}">
                    <a16:creationId xmlns:a16="http://schemas.microsoft.com/office/drawing/2014/main" id="{B3718011-4E36-EA4F-A800-745F03593746}"/>
                  </a:ext>
                </a:extLst>
              </p:cNvPr>
              <p:cNvSpPr/>
              <p:nvPr/>
            </p:nvSpPr>
            <p:spPr>
              <a:xfrm>
                <a:off x="9933521" y="8428471"/>
                <a:ext cx="137160" cy="545465"/>
              </a:xfrm>
              <a:custGeom>
                <a:avLst/>
                <a:gdLst/>
                <a:ahLst/>
                <a:cxnLst/>
                <a:rect l="l" t="t" r="r" b="b"/>
                <a:pathLst>
                  <a:path w="137159" h="545465">
                    <a:moveTo>
                      <a:pt x="73882" y="0"/>
                    </a:moveTo>
                    <a:lnTo>
                      <a:pt x="0" y="8669"/>
                    </a:lnTo>
                    <a:lnTo>
                      <a:pt x="62793" y="544957"/>
                    </a:lnTo>
                    <a:lnTo>
                      <a:pt x="136676" y="536287"/>
                    </a:lnTo>
                    <a:lnTo>
                      <a:pt x="73882" y="0"/>
                    </a:lnTo>
                    <a:close/>
                  </a:path>
                </a:pathLst>
              </a:custGeom>
              <a:solidFill>
                <a:srgbClr val="124634"/>
              </a:solidFill>
            </p:spPr>
            <p:txBody>
              <a:bodyPr wrap="square" lIns="0" tIns="0" rIns="0" bIns="0" rtlCol="0"/>
              <a:lstStyle/>
              <a:p>
                <a:endParaRPr sz="662"/>
              </a:p>
            </p:txBody>
          </p:sp>
          <p:sp>
            <p:nvSpPr>
              <p:cNvPr id="45" name="object 33">
                <a:extLst>
                  <a:ext uri="{FF2B5EF4-FFF2-40B4-BE49-F238E27FC236}">
                    <a16:creationId xmlns:a16="http://schemas.microsoft.com/office/drawing/2014/main" id="{4E12BA47-E1BC-B04B-9D48-F93D83819B8B}"/>
                  </a:ext>
                </a:extLst>
              </p:cNvPr>
              <p:cNvSpPr/>
              <p:nvPr/>
            </p:nvSpPr>
            <p:spPr>
              <a:xfrm>
                <a:off x="5311419" y="5679446"/>
                <a:ext cx="6339840" cy="2785110"/>
              </a:xfrm>
              <a:custGeom>
                <a:avLst/>
                <a:gdLst/>
                <a:ahLst/>
                <a:cxnLst/>
                <a:rect l="l" t="t" r="r" b="b"/>
                <a:pathLst>
                  <a:path w="6339840" h="2785109">
                    <a:moveTo>
                      <a:pt x="6339840" y="969746"/>
                    </a:moveTo>
                    <a:lnTo>
                      <a:pt x="6339103" y="918057"/>
                    </a:lnTo>
                    <a:lnTo>
                      <a:pt x="6336919" y="866736"/>
                    </a:lnTo>
                    <a:lnTo>
                      <a:pt x="6333299" y="815784"/>
                    </a:lnTo>
                    <a:lnTo>
                      <a:pt x="6328296" y="765225"/>
                    </a:lnTo>
                    <a:lnTo>
                      <a:pt x="6321907" y="715086"/>
                    </a:lnTo>
                    <a:lnTo>
                      <a:pt x="6314173" y="665353"/>
                    </a:lnTo>
                    <a:lnTo>
                      <a:pt x="6121819" y="678980"/>
                    </a:lnTo>
                    <a:lnTo>
                      <a:pt x="6129706" y="726389"/>
                    </a:lnTo>
                    <a:lnTo>
                      <a:pt x="6136208" y="774255"/>
                    </a:lnTo>
                    <a:lnTo>
                      <a:pt x="6141313" y="822540"/>
                    </a:lnTo>
                    <a:lnTo>
                      <a:pt x="6144984" y="871232"/>
                    </a:lnTo>
                    <a:lnTo>
                      <a:pt x="6147206" y="920305"/>
                    </a:lnTo>
                    <a:lnTo>
                      <a:pt x="6147955" y="969746"/>
                    </a:lnTo>
                    <a:lnTo>
                      <a:pt x="6147257" y="1017524"/>
                    </a:lnTo>
                    <a:lnTo>
                      <a:pt x="6145187" y="1064971"/>
                    </a:lnTo>
                    <a:lnTo>
                      <a:pt x="6141771" y="1112062"/>
                    </a:lnTo>
                    <a:lnTo>
                      <a:pt x="6137008" y="1158773"/>
                    </a:lnTo>
                    <a:lnTo>
                      <a:pt x="6130937" y="1205090"/>
                    </a:lnTo>
                    <a:lnTo>
                      <a:pt x="6123559" y="1250988"/>
                    </a:lnTo>
                    <a:lnTo>
                      <a:pt x="6114910" y="1296454"/>
                    </a:lnTo>
                    <a:lnTo>
                      <a:pt x="6105004" y="1341462"/>
                    </a:lnTo>
                    <a:lnTo>
                      <a:pt x="6093853" y="1386001"/>
                    </a:lnTo>
                    <a:lnTo>
                      <a:pt x="6081484" y="1430058"/>
                    </a:lnTo>
                    <a:lnTo>
                      <a:pt x="6067920" y="1473593"/>
                    </a:lnTo>
                    <a:lnTo>
                      <a:pt x="6053163" y="1516595"/>
                    </a:lnTo>
                    <a:lnTo>
                      <a:pt x="6037250" y="1559052"/>
                    </a:lnTo>
                    <a:lnTo>
                      <a:pt x="6020193" y="1600936"/>
                    </a:lnTo>
                    <a:lnTo>
                      <a:pt x="6002007" y="1642237"/>
                    </a:lnTo>
                    <a:lnTo>
                      <a:pt x="5982716" y="1682940"/>
                    </a:lnTo>
                    <a:lnTo>
                      <a:pt x="5962345" y="1723009"/>
                    </a:lnTo>
                    <a:lnTo>
                      <a:pt x="5940907" y="1762429"/>
                    </a:lnTo>
                    <a:lnTo>
                      <a:pt x="5918416" y="1801177"/>
                    </a:lnTo>
                    <a:lnTo>
                      <a:pt x="5894895" y="1839252"/>
                    </a:lnTo>
                    <a:lnTo>
                      <a:pt x="5870372" y="1876628"/>
                    </a:lnTo>
                    <a:lnTo>
                      <a:pt x="5844845" y="1913280"/>
                    </a:lnTo>
                    <a:lnTo>
                      <a:pt x="5818352" y="1949183"/>
                    </a:lnTo>
                    <a:lnTo>
                      <a:pt x="5790908" y="1984336"/>
                    </a:lnTo>
                    <a:lnTo>
                      <a:pt x="5762536" y="2018703"/>
                    </a:lnTo>
                    <a:lnTo>
                      <a:pt x="5733250" y="2052269"/>
                    </a:lnTo>
                    <a:lnTo>
                      <a:pt x="5703062" y="2085022"/>
                    </a:lnTo>
                    <a:lnTo>
                      <a:pt x="5672010" y="2116937"/>
                    </a:lnTo>
                    <a:lnTo>
                      <a:pt x="5640095" y="2148001"/>
                    </a:lnTo>
                    <a:lnTo>
                      <a:pt x="5607342" y="2178177"/>
                    </a:lnTo>
                    <a:lnTo>
                      <a:pt x="5573763" y="2207476"/>
                    </a:lnTo>
                    <a:lnTo>
                      <a:pt x="5539397" y="2235847"/>
                    </a:lnTo>
                    <a:lnTo>
                      <a:pt x="5504256" y="2263292"/>
                    </a:lnTo>
                    <a:lnTo>
                      <a:pt x="5468340" y="2289784"/>
                    </a:lnTo>
                    <a:lnTo>
                      <a:pt x="5431688" y="2315299"/>
                    </a:lnTo>
                    <a:lnTo>
                      <a:pt x="5394325" y="2339822"/>
                    </a:lnTo>
                    <a:lnTo>
                      <a:pt x="5356250" y="2363343"/>
                    </a:lnTo>
                    <a:lnTo>
                      <a:pt x="5317490" y="2385834"/>
                    </a:lnTo>
                    <a:lnTo>
                      <a:pt x="5278069" y="2407272"/>
                    </a:lnTo>
                    <a:lnTo>
                      <a:pt x="5238000" y="2427655"/>
                    </a:lnTo>
                    <a:lnTo>
                      <a:pt x="5197310" y="2446947"/>
                    </a:lnTo>
                    <a:lnTo>
                      <a:pt x="5156009" y="2465120"/>
                    </a:lnTo>
                    <a:lnTo>
                      <a:pt x="5114112" y="2482189"/>
                    </a:lnTo>
                    <a:lnTo>
                      <a:pt x="5071656" y="2498102"/>
                    </a:lnTo>
                    <a:lnTo>
                      <a:pt x="5028654" y="2512847"/>
                    </a:lnTo>
                    <a:lnTo>
                      <a:pt x="4985118" y="2526423"/>
                    </a:lnTo>
                    <a:lnTo>
                      <a:pt x="4941062" y="2538793"/>
                    </a:lnTo>
                    <a:lnTo>
                      <a:pt x="4896523" y="2549931"/>
                    </a:lnTo>
                    <a:lnTo>
                      <a:pt x="4851514" y="2559850"/>
                    </a:lnTo>
                    <a:lnTo>
                      <a:pt x="4806048" y="2568498"/>
                    </a:lnTo>
                    <a:lnTo>
                      <a:pt x="4760150" y="2575864"/>
                    </a:lnTo>
                    <a:lnTo>
                      <a:pt x="4713833" y="2581935"/>
                    </a:lnTo>
                    <a:lnTo>
                      <a:pt x="4667123" y="2586698"/>
                    </a:lnTo>
                    <a:lnTo>
                      <a:pt x="4620031" y="2590114"/>
                    </a:lnTo>
                    <a:lnTo>
                      <a:pt x="4572584" y="2592184"/>
                    </a:lnTo>
                    <a:lnTo>
                      <a:pt x="4524807" y="2592882"/>
                    </a:lnTo>
                    <a:lnTo>
                      <a:pt x="4477016" y="2592184"/>
                    </a:lnTo>
                    <a:lnTo>
                      <a:pt x="4429582" y="2590114"/>
                    </a:lnTo>
                    <a:lnTo>
                      <a:pt x="4382490" y="2586698"/>
                    </a:lnTo>
                    <a:lnTo>
                      <a:pt x="4335780" y="2581935"/>
                    </a:lnTo>
                    <a:lnTo>
                      <a:pt x="4289463" y="2575864"/>
                    </a:lnTo>
                    <a:lnTo>
                      <a:pt x="4243565" y="2568498"/>
                    </a:lnTo>
                    <a:lnTo>
                      <a:pt x="4198099" y="2559850"/>
                    </a:lnTo>
                    <a:lnTo>
                      <a:pt x="4153090" y="2549931"/>
                    </a:lnTo>
                    <a:lnTo>
                      <a:pt x="4108551" y="2538793"/>
                    </a:lnTo>
                    <a:lnTo>
                      <a:pt x="4064508" y="2526423"/>
                    </a:lnTo>
                    <a:lnTo>
                      <a:pt x="4020972" y="2512847"/>
                    </a:lnTo>
                    <a:lnTo>
                      <a:pt x="3977970" y="2498102"/>
                    </a:lnTo>
                    <a:lnTo>
                      <a:pt x="3935514" y="2482189"/>
                    </a:lnTo>
                    <a:lnTo>
                      <a:pt x="3893616" y="2465120"/>
                    </a:lnTo>
                    <a:lnTo>
                      <a:pt x="3852316" y="2446947"/>
                    </a:lnTo>
                    <a:lnTo>
                      <a:pt x="3811625" y="2427655"/>
                    </a:lnTo>
                    <a:lnTo>
                      <a:pt x="3771557" y="2407272"/>
                    </a:lnTo>
                    <a:lnTo>
                      <a:pt x="3732136" y="2385834"/>
                    </a:lnTo>
                    <a:lnTo>
                      <a:pt x="3693376" y="2363343"/>
                    </a:lnTo>
                    <a:lnTo>
                      <a:pt x="3655314" y="2339822"/>
                    </a:lnTo>
                    <a:lnTo>
                      <a:pt x="3617938" y="2315299"/>
                    </a:lnTo>
                    <a:lnTo>
                      <a:pt x="3581285" y="2289784"/>
                    </a:lnTo>
                    <a:lnTo>
                      <a:pt x="3545382" y="2263292"/>
                    </a:lnTo>
                    <a:lnTo>
                      <a:pt x="3510229" y="2235847"/>
                    </a:lnTo>
                    <a:lnTo>
                      <a:pt x="3475863" y="2207476"/>
                    </a:lnTo>
                    <a:lnTo>
                      <a:pt x="3442297" y="2178177"/>
                    </a:lnTo>
                    <a:lnTo>
                      <a:pt x="3409543" y="2148001"/>
                    </a:lnTo>
                    <a:lnTo>
                      <a:pt x="3377628" y="2116937"/>
                    </a:lnTo>
                    <a:lnTo>
                      <a:pt x="3346564" y="2085022"/>
                    </a:lnTo>
                    <a:lnTo>
                      <a:pt x="3316389" y="2052269"/>
                    </a:lnTo>
                    <a:lnTo>
                      <a:pt x="3287103" y="2018703"/>
                    </a:lnTo>
                    <a:lnTo>
                      <a:pt x="3258718" y="1984336"/>
                    </a:lnTo>
                    <a:lnTo>
                      <a:pt x="3231286" y="1949183"/>
                    </a:lnTo>
                    <a:lnTo>
                      <a:pt x="3204794" y="1913280"/>
                    </a:lnTo>
                    <a:lnTo>
                      <a:pt x="3179267" y="1876628"/>
                    </a:lnTo>
                    <a:lnTo>
                      <a:pt x="3154743" y="1839252"/>
                    </a:lnTo>
                    <a:lnTo>
                      <a:pt x="3131223" y="1801177"/>
                    </a:lnTo>
                    <a:lnTo>
                      <a:pt x="3108731" y="1762429"/>
                    </a:lnTo>
                    <a:lnTo>
                      <a:pt x="3087293" y="1723009"/>
                    </a:lnTo>
                    <a:lnTo>
                      <a:pt x="3066923" y="1682940"/>
                    </a:lnTo>
                    <a:lnTo>
                      <a:pt x="3047631" y="1642237"/>
                    </a:lnTo>
                    <a:lnTo>
                      <a:pt x="3029445" y="1600936"/>
                    </a:lnTo>
                    <a:lnTo>
                      <a:pt x="3012389" y="1559052"/>
                    </a:lnTo>
                    <a:lnTo>
                      <a:pt x="2996476" y="1516595"/>
                    </a:lnTo>
                    <a:lnTo>
                      <a:pt x="2981718" y="1473593"/>
                    </a:lnTo>
                    <a:lnTo>
                      <a:pt x="2968155" y="1430058"/>
                    </a:lnTo>
                    <a:lnTo>
                      <a:pt x="2955785" y="1386001"/>
                    </a:lnTo>
                    <a:lnTo>
                      <a:pt x="2944634" y="1341462"/>
                    </a:lnTo>
                    <a:lnTo>
                      <a:pt x="2934728" y="1296454"/>
                    </a:lnTo>
                    <a:lnTo>
                      <a:pt x="2926080" y="1250988"/>
                    </a:lnTo>
                    <a:lnTo>
                      <a:pt x="2918701" y="1205090"/>
                    </a:lnTo>
                    <a:lnTo>
                      <a:pt x="2912630" y="1158773"/>
                    </a:lnTo>
                    <a:lnTo>
                      <a:pt x="2907881" y="1112062"/>
                    </a:lnTo>
                    <a:lnTo>
                      <a:pt x="2904452" y="1064971"/>
                    </a:lnTo>
                    <a:lnTo>
                      <a:pt x="2902381" y="1017524"/>
                    </a:lnTo>
                    <a:lnTo>
                      <a:pt x="2901696" y="969746"/>
                    </a:lnTo>
                    <a:lnTo>
                      <a:pt x="2902559" y="916381"/>
                    </a:lnTo>
                    <a:lnTo>
                      <a:pt x="2905137" y="863434"/>
                    </a:lnTo>
                    <a:lnTo>
                      <a:pt x="2909405" y="810958"/>
                    </a:lnTo>
                    <a:lnTo>
                      <a:pt x="2915335" y="758952"/>
                    </a:lnTo>
                    <a:lnTo>
                      <a:pt x="2922905" y="707453"/>
                    </a:lnTo>
                    <a:lnTo>
                      <a:pt x="2932074" y="656488"/>
                    </a:lnTo>
                    <a:lnTo>
                      <a:pt x="2942831" y="606082"/>
                    </a:lnTo>
                    <a:lnTo>
                      <a:pt x="2955125" y="556272"/>
                    </a:lnTo>
                    <a:lnTo>
                      <a:pt x="2968955" y="507060"/>
                    </a:lnTo>
                    <a:lnTo>
                      <a:pt x="2984284" y="458495"/>
                    </a:lnTo>
                    <a:lnTo>
                      <a:pt x="3001086" y="410603"/>
                    </a:lnTo>
                    <a:lnTo>
                      <a:pt x="3019323" y="363397"/>
                    </a:lnTo>
                    <a:lnTo>
                      <a:pt x="3038995" y="316903"/>
                    </a:lnTo>
                    <a:lnTo>
                      <a:pt x="3060039" y="271157"/>
                    </a:lnTo>
                    <a:lnTo>
                      <a:pt x="3082455" y="226187"/>
                    </a:lnTo>
                    <a:lnTo>
                      <a:pt x="3106204" y="182016"/>
                    </a:lnTo>
                    <a:lnTo>
                      <a:pt x="3131274" y="138671"/>
                    </a:lnTo>
                    <a:lnTo>
                      <a:pt x="3157613" y="96177"/>
                    </a:lnTo>
                    <a:lnTo>
                      <a:pt x="2991370" y="0"/>
                    </a:lnTo>
                    <a:lnTo>
                      <a:pt x="2965208" y="42494"/>
                    </a:lnTo>
                    <a:lnTo>
                      <a:pt x="2940189" y="85750"/>
                    </a:lnTo>
                    <a:lnTo>
                      <a:pt x="2916339" y="129743"/>
                    </a:lnTo>
                    <a:lnTo>
                      <a:pt x="2893669" y="174447"/>
                    </a:lnTo>
                    <a:lnTo>
                      <a:pt x="2872206" y="219837"/>
                    </a:lnTo>
                    <a:lnTo>
                      <a:pt x="2851975" y="265912"/>
                    </a:lnTo>
                    <a:lnTo>
                      <a:pt x="2833001" y="312635"/>
                    </a:lnTo>
                    <a:lnTo>
                      <a:pt x="2815285" y="359981"/>
                    </a:lnTo>
                    <a:lnTo>
                      <a:pt x="2798876" y="407949"/>
                    </a:lnTo>
                    <a:lnTo>
                      <a:pt x="2783776" y="456501"/>
                    </a:lnTo>
                    <a:lnTo>
                      <a:pt x="2770009" y="505612"/>
                    </a:lnTo>
                    <a:lnTo>
                      <a:pt x="2757601" y="555282"/>
                    </a:lnTo>
                    <a:lnTo>
                      <a:pt x="2746578" y="605472"/>
                    </a:lnTo>
                    <a:lnTo>
                      <a:pt x="2736951" y="656170"/>
                    </a:lnTo>
                    <a:lnTo>
                      <a:pt x="2728747" y="707339"/>
                    </a:lnTo>
                    <a:lnTo>
                      <a:pt x="2721978" y="758990"/>
                    </a:lnTo>
                    <a:lnTo>
                      <a:pt x="2716682" y="811060"/>
                    </a:lnTo>
                    <a:lnTo>
                      <a:pt x="2712872" y="863561"/>
                    </a:lnTo>
                    <a:lnTo>
                      <a:pt x="2710573" y="916470"/>
                    </a:lnTo>
                    <a:lnTo>
                      <a:pt x="2710523" y="919848"/>
                    </a:lnTo>
                    <a:lnTo>
                      <a:pt x="13081" y="561682"/>
                    </a:lnTo>
                    <a:lnTo>
                      <a:pt x="0" y="659968"/>
                    </a:lnTo>
                    <a:lnTo>
                      <a:pt x="2710497" y="1019886"/>
                    </a:lnTo>
                    <a:lnTo>
                      <a:pt x="2712326" y="1065999"/>
                    </a:lnTo>
                    <a:lnTo>
                      <a:pt x="2715450" y="1113637"/>
                    </a:lnTo>
                    <a:lnTo>
                      <a:pt x="2719806" y="1160945"/>
                    </a:lnTo>
                    <a:lnTo>
                      <a:pt x="2725356" y="1207909"/>
                    </a:lnTo>
                    <a:lnTo>
                      <a:pt x="2732113" y="1254493"/>
                    </a:lnTo>
                    <a:lnTo>
                      <a:pt x="2740037" y="1300683"/>
                    </a:lnTo>
                    <a:lnTo>
                      <a:pt x="2749118" y="1346479"/>
                    </a:lnTo>
                    <a:lnTo>
                      <a:pt x="2759354" y="1391869"/>
                    </a:lnTo>
                    <a:lnTo>
                      <a:pt x="2770708" y="1436814"/>
                    </a:lnTo>
                    <a:lnTo>
                      <a:pt x="2783192" y="1481302"/>
                    </a:lnTo>
                    <a:lnTo>
                      <a:pt x="2796756" y="1525333"/>
                    </a:lnTo>
                    <a:lnTo>
                      <a:pt x="2811411" y="1568881"/>
                    </a:lnTo>
                    <a:lnTo>
                      <a:pt x="2827121" y="1611947"/>
                    </a:lnTo>
                    <a:lnTo>
                      <a:pt x="2843885" y="1654479"/>
                    </a:lnTo>
                    <a:lnTo>
                      <a:pt x="2861691" y="1696491"/>
                    </a:lnTo>
                    <a:lnTo>
                      <a:pt x="2880512" y="1737969"/>
                    </a:lnTo>
                    <a:lnTo>
                      <a:pt x="2900324" y="1778876"/>
                    </a:lnTo>
                    <a:lnTo>
                      <a:pt x="2921127" y="1819211"/>
                    </a:lnTo>
                    <a:lnTo>
                      <a:pt x="2942907" y="1858949"/>
                    </a:lnTo>
                    <a:lnTo>
                      <a:pt x="2965640" y="1898078"/>
                    </a:lnTo>
                    <a:lnTo>
                      <a:pt x="2989313" y="1936597"/>
                    </a:lnTo>
                    <a:lnTo>
                      <a:pt x="3013913" y="1974469"/>
                    </a:lnTo>
                    <a:lnTo>
                      <a:pt x="3039414" y="2011680"/>
                    </a:lnTo>
                    <a:lnTo>
                      <a:pt x="3065805" y="2048230"/>
                    </a:lnTo>
                    <a:lnTo>
                      <a:pt x="3093072" y="2084095"/>
                    </a:lnTo>
                    <a:lnTo>
                      <a:pt x="3121202" y="2119249"/>
                    </a:lnTo>
                    <a:lnTo>
                      <a:pt x="3150171" y="2153691"/>
                    </a:lnTo>
                    <a:lnTo>
                      <a:pt x="3179978" y="2187397"/>
                    </a:lnTo>
                    <a:lnTo>
                      <a:pt x="3210598" y="2220366"/>
                    </a:lnTo>
                    <a:lnTo>
                      <a:pt x="3242005" y="2252548"/>
                    </a:lnTo>
                    <a:lnTo>
                      <a:pt x="3274199" y="2283968"/>
                    </a:lnTo>
                    <a:lnTo>
                      <a:pt x="3307156" y="2314575"/>
                    </a:lnTo>
                    <a:lnTo>
                      <a:pt x="3340862" y="2344382"/>
                    </a:lnTo>
                    <a:lnTo>
                      <a:pt x="3375304" y="2373363"/>
                    </a:lnTo>
                    <a:lnTo>
                      <a:pt x="3410470" y="2401481"/>
                    </a:lnTo>
                    <a:lnTo>
                      <a:pt x="3446322" y="2428760"/>
                    </a:lnTo>
                    <a:lnTo>
                      <a:pt x="3482873" y="2455151"/>
                    </a:lnTo>
                    <a:lnTo>
                      <a:pt x="3520084" y="2480653"/>
                    </a:lnTo>
                    <a:lnTo>
                      <a:pt x="3557968" y="2505252"/>
                    </a:lnTo>
                    <a:lnTo>
                      <a:pt x="3596475" y="2528913"/>
                    </a:lnTo>
                    <a:lnTo>
                      <a:pt x="3635603" y="2551646"/>
                    </a:lnTo>
                    <a:lnTo>
                      <a:pt x="3675354" y="2573426"/>
                    </a:lnTo>
                    <a:lnTo>
                      <a:pt x="3715689" y="2594229"/>
                    </a:lnTo>
                    <a:lnTo>
                      <a:pt x="3756596" y="2614053"/>
                    </a:lnTo>
                    <a:lnTo>
                      <a:pt x="3798062" y="2632875"/>
                    </a:lnTo>
                    <a:lnTo>
                      <a:pt x="3840073" y="2650667"/>
                    </a:lnTo>
                    <a:lnTo>
                      <a:pt x="3882618" y="2667444"/>
                    </a:lnTo>
                    <a:lnTo>
                      <a:pt x="3925671" y="2683154"/>
                    </a:lnTo>
                    <a:lnTo>
                      <a:pt x="3969220" y="2697810"/>
                    </a:lnTo>
                    <a:lnTo>
                      <a:pt x="4013250" y="2711373"/>
                    </a:lnTo>
                    <a:lnTo>
                      <a:pt x="4057739" y="2723845"/>
                    </a:lnTo>
                    <a:lnTo>
                      <a:pt x="4102684" y="2735211"/>
                    </a:lnTo>
                    <a:lnTo>
                      <a:pt x="4148074" y="2745435"/>
                    </a:lnTo>
                    <a:lnTo>
                      <a:pt x="4193870" y="2754528"/>
                    </a:lnTo>
                    <a:lnTo>
                      <a:pt x="4240060" y="2762453"/>
                    </a:lnTo>
                    <a:lnTo>
                      <a:pt x="4286643" y="2769197"/>
                    </a:lnTo>
                    <a:lnTo>
                      <a:pt x="4333595" y="2774759"/>
                    </a:lnTo>
                    <a:lnTo>
                      <a:pt x="4380916" y="2779115"/>
                    </a:lnTo>
                    <a:lnTo>
                      <a:pt x="4428553" y="2782239"/>
                    </a:lnTo>
                    <a:lnTo>
                      <a:pt x="4476534" y="2784119"/>
                    </a:lnTo>
                    <a:lnTo>
                      <a:pt x="4524807" y="2784754"/>
                    </a:lnTo>
                    <a:lnTo>
                      <a:pt x="4573079" y="2784119"/>
                    </a:lnTo>
                    <a:lnTo>
                      <a:pt x="4621060" y="2782239"/>
                    </a:lnTo>
                    <a:lnTo>
                      <a:pt x="4668698" y="2779115"/>
                    </a:lnTo>
                    <a:lnTo>
                      <a:pt x="4716018" y="2774759"/>
                    </a:lnTo>
                    <a:lnTo>
                      <a:pt x="4762970" y="2769197"/>
                    </a:lnTo>
                    <a:lnTo>
                      <a:pt x="4809553" y="2762453"/>
                    </a:lnTo>
                    <a:lnTo>
                      <a:pt x="4855756" y="2754528"/>
                    </a:lnTo>
                    <a:lnTo>
                      <a:pt x="4901552" y="2745435"/>
                    </a:lnTo>
                    <a:lnTo>
                      <a:pt x="4946929" y="2735211"/>
                    </a:lnTo>
                    <a:lnTo>
                      <a:pt x="4991874" y="2723845"/>
                    </a:lnTo>
                    <a:lnTo>
                      <a:pt x="5036375" y="2711373"/>
                    </a:lnTo>
                    <a:lnTo>
                      <a:pt x="5080406" y="2697810"/>
                    </a:lnTo>
                    <a:lnTo>
                      <a:pt x="5123954" y="2683154"/>
                    </a:lnTo>
                    <a:lnTo>
                      <a:pt x="5167007" y="2667444"/>
                    </a:lnTo>
                    <a:lnTo>
                      <a:pt x="5209552" y="2650667"/>
                    </a:lnTo>
                    <a:lnTo>
                      <a:pt x="5251564" y="2632875"/>
                    </a:lnTo>
                    <a:lnTo>
                      <a:pt x="5293030" y="2614053"/>
                    </a:lnTo>
                    <a:lnTo>
                      <a:pt x="5333949" y="2594229"/>
                    </a:lnTo>
                    <a:lnTo>
                      <a:pt x="5374271" y="2573426"/>
                    </a:lnTo>
                    <a:lnTo>
                      <a:pt x="5414022" y="2551646"/>
                    </a:lnTo>
                    <a:lnTo>
                      <a:pt x="5453151" y="2528913"/>
                    </a:lnTo>
                    <a:lnTo>
                      <a:pt x="5491670" y="2505252"/>
                    </a:lnTo>
                    <a:lnTo>
                      <a:pt x="5529542" y="2480653"/>
                    </a:lnTo>
                    <a:lnTo>
                      <a:pt x="5566753" y="2455151"/>
                    </a:lnTo>
                    <a:lnTo>
                      <a:pt x="5603303" y="2428760"/>
                    </a:lnTo>
                    <a:lnTo>
                      <a:pt x="5639168" y="2401481"/>
                    </a:lnTo>
                    <a:lnTo>
                      <a:pt x="5674322" y="2373363"/>
                    </a:lnTo>
                    <a:lnTo>
                      <a:pt x="5708764" y="2344382"/>
                    </a:lnTo>
                    <a:lnTo>
                      <a:pt x="5742483" y="2314575"/>
                    </a:lnTo>
                    <a:lnTo>
                      <a:pt x="5775439" y="2283968"/>
                    </a:lnTo>
                    <a:lnTo>
                      <a:pt x="5807634" y="2252548"/>
                    </a:lnTo>
                    <a:lnTo>
                      <a:pt x="5839041" y="2220366"/>
                    </a:lnTo>
                    <a:lnTo>
                      <a:pt x="5869660" y="2187397"/>
                    </a:lnTo>
                    <a:lnTo>
                      <a:pt x="5899455" y="2153691"/>
                    </a:lnTo>
                    <a:lnTo>
                      <a:pt x="5928436" y="2119249"/>
                    </a:lnTo>
                    <a:lnTo>
                      <a:pt x="5956566" y="2084095"/>
                    </a:lnTo>
                    <a:lnTo>
                      <a:pt x="5983833" y="2048230"/>
                    </a:lnTo>
                    <a:lnTo>
                      <a:pt x="6010224" y="2011680"/>
                    </a:lnTo>
                    <a:lnTo>
                      <a:pt x="6035726" y="1974469"/>
                    </a:lnTo>
                    <a:lnTo>
                      <a:pt x="6060325" y="1936597"/>
                    </a:lnTo>
                    <a:lnTo>
                      <a:pt x="6083998" y="1898078"/>
                    </a:lnTo>
                    <a:lnTo>
                      <a:pt x="6106731" y="1858949"/>
                    </a:lnTo>
                    <a:lnTo>
                      <a:pt x="6128512" y="1819211"/>
                    </a:lnTo>
                    <a:lnTo>
                      <a:pt x="6149314" y="1778876"/>
                    </a:lnTo>
                    <a:lnTo>
                      <a:pt x="6169139" y="1737969"/>
                    </a:lnTo>
                    <a:lnTo>
                      <a:pt x="6187948" y="1696491"/>
                    </a:lnTo>
                    <a:lnTo>
                      <a:pt x="6205753" y="1654479"/>
                    </a:lnTo>
                    <a:lnTo>
                      <a:pt x="6222517" y="1611947"/>
                    </a:lnTo>
                    <a:lnTo>
                      <a:pt x="6238240" y="1568881"/>
                    </a:lnTo>
                    <a:lnTo>
                      <a:pt x="6252883" y="1525333"/>
                    </a:lnTo>
                    <a:lnTo>
                      <a:pt x="6266459" y="1481302"/>
                    </a:lnTo>
                    <a:lnTo>
                      <a:pt x="6278931" y="1436814"/>
                    </a:lnTo>
                    <a:lnTo>
                      <a:pt x="6290284" y="1391869"/>
                    </a:lnTo>
                    <a:lnTo>
                      <a:pt x="6300521" y="1346479"/>
                    </a:lnTo>
                    <a:lnTo>
                      <a:pt x="6309601" y="1300683"/>
                    </a:lnTo>
                    <a:lnTo>
                      <a:pt x="6317526" y="1254493"/>
                    </a:lnTo>
                    <a:lnTo>
                      <a:pt x="6324282" y="1207909"/>
                    </a:lnTo>
                    <a:lnTo>
                      <a:pt x="6329845" y="1160945"/>
                    </a:lnTo>
                    <a:lnTo>
                      <a:pt x="6334188" y="1113637"/>
                    </a:lnTo>
                    <a:lnTo>
                      <a:pt x="6337313" y="1065999"/>
                    </a:lnTo>
                    <a:lnTo>
                      <a:pt x="6339205" y="1018019"/>
                    </a:lnTo>
                    <a:lnTo>
                      <a:pt x="6339840" y="969746"/>
                    </a:lnTo>
                    <a:close/>
                  </a:path>
                </a:pathLst>
              </a:custGeom>
              <a:solidFill>
                <a:srgbClr val="11A74F"/>
              </a:solidFill>
            </p:spPr>
            <p:txBody>
              <a:bodyPr wrap="square" lIns="0" tIns="0" rIns="0" bIns="0" rtlCol="0"/>
              <a:lstStyle/>
              <a:p>
                <a:endParaRPr sz="662"/>
              </a:p>
            </p:txBody>
          </p:sp>
        </p:grpSp>
        <p:grpSp>
          <p:nvGrpSpPr>
            <p:cNvPr id="46" name="object 35">
              <a:extLst>
                <a:ext uri="{FF2B5EF4-FFF2-40B4-BE49-F238E27FC236}">
                  <a16:creationId xmlns:a16="http://schemas.microsoft.com/office/drawing/2014/main" id="{9462D3EA-5C17-574A-B40C-C7806D77463E}"/>
                </a:ext>
              </a:extLst>
            </p:cNvPr>
            <p:cNvGrpSpPr/>
            <p:nvPr/>
          </p:nvGrpSpPr>
          <p:grpSpPr>
            <a:xfrm>
              <a:off x="4552701" y="5510749"/>
              <a:ext cx="418565" cy="145554"/>
              <a:chOff x="7397765" y="9490529"/>
              <a:chExt cx="690245" cy="240029"/>
            </a:xfrm>
          </p:grpSpPr>
          <p:sp>
            <p:nvSpPr>
              <p:cNvPr id="47" name="object 36">
                <a:extLst>
                  <a:ext uri="{FF2B5EF4-FFF2-40B4-BE49-F238E27FC236}">
                    <a16:creationId xmlns:a16="http://schemas.microsoft.com/office/drawing/2014/main" id="{2185FDC8-6550-EC49-B263-24B599262F63}"/>
                  </a:ext>
                </a:extLst>
              </p:cNvPr>
              <p:cNvSpPr/>
              <p:nvPr/>
            </p:nvSpPr>
            <p:spPr>
              <a:xfrm>
                <a:off x="7397763" y="9490538"/>
                <a:ext cx="81280" cy="196850"/>
              </a:xfrm>
              <a:custGeom>
                <a:avLst/>
                <a:gdLst/>
                <a:ahLst/>
                <a:cxnLst/>
                <a:rect l="l" t="t" r="r" b="b"/>
                <a:pathLst>
                  <a:path w="81279" h="196850">
                    <a:moveTo>
                      <a:pt x="21882" y="42341"/>
                    </a:moveTo>
                    <a:lnTo>
                      <a:pt x="13550" y="39128"/>
                    </a:lnTo>
                    <a:lnTo>
                      <a:pt x="9702" y="39128"/>
                    </a:lnTo>
                    <a:lnTo>
                      <a:pt x="1181" y="42341"/>
                    </a:lnTo>
                    <a:lnTo>
                      <a:pt x="1181" y="193116"/>
                    </a:lnTo>
                    <a:lnTo>
                      <a:pt x="9613" y="196329"/>
                    </a:lnTo>
                    <a:lnTo>
                      <a:pt x="13550" y="196329"/>
                    </a:lnTo>
                    <a:lnTo>
                      <a:pt x="21882" y="193116"/>
                    </a:lnTo>
                    <a:lnTo>
                      <a:pt x="21882" y="42341"/>
                    </a:lnTo>
                    <a:close/>
                  </a:path>
                  <a:path w="81279" h="196850">
                    <a:moveTo>
                      <a:pt x="23926" y="7226"/>
                    </a:moveTo>
                    <a:lnTo>
                      <a:pt x="23063" y="4216"/>
                    </a:lnTo>
                    <a:lnTo>
                      <a:pt x="19634" y="850"/>
                    </a:lnTo>
                    <a:lnTo>
                      <a:pt x="16510" y="0"/>
                    </a:lnTo>
                    <a:lnTo>
                      <a:pt x="7454" y="0"/>
                    </a:lnTo>
                    <a:lnTo>
                      <a:pt x="4305" y="876"/>
                    </a:lnTo>
                    <a:lnTo>
                      <a:pt x="838" y="4305"/>
                    </a:lnTo>
                    <a:lnTo>
                      <a:pt x="38" y="7226"/>
                    </a:lnTo>
                    <a:lnTo>
                      <a:pt x="0" y="16217"/>
                    </a:lnTo>
                    <a:lnTo>
                      <a:pt x="812" y="19240"/>
                    </a:lnTo>
                    <a:lnTo>
                      <a:pt x="4216" y="22542"/>
                    </a:lnTo>
                    <a:lnTo>
                      <a:pt x="7289" y="23368"/>
                    </a:lnTo>
                    <a:lnTo>
                      <a:pt x="16357" y="23368"/>
                    </a:lnTo>
                    <a:lnTo>
                      <a:pt x="19532" y="22517"/>
                    </a:lnTo>
                    <a:lnTo>
                      <a:pt x="21297" y="20815"/>
                    </a:lnTo>
                    <a:lnTo>
                      <a:pt x="23063" y="19151"/>
                    </a:lnTo>
                    <a:lnTo>
                      <a:pt x="23888" y="16217"/>
                    </a:lnTo>
                    <a:lnTo>
                      <a:pt x="23926" y="7226"/>
                    </a:lnTo>
                    <a:close/>
                  </a:path>
                  <a:path w="81279" h="196850">
                    <a:moveTo>
                      <a:pt x="80886" y="31788"/>
                    </a:moveTo>
                    <a:lnTo>
                      <a:pt x="80721" y="30568"/>
                    </a:lnTo>
                    <a:lnTo>
                      <a:pt x="79578" y="29222"/>
                    </a:lnTo>
                    <a:lnTo>
                      <a:pt x="78117" y="28562"/>
                    </a:lnTo>
                    <a:lnTo>
                      <a:pt x="74536" y="28003"/>
                    </a:lnTo>
                    <a:lnTo>
                      <a:pt x="67373" y="28003"/>
                    </a:lnTo>
                    <a:lnTo>
                      <a:pt x="63766" y="28562"/>
                    </a:lnTo>
                    <a:lnTo>
                      <a:pt x="61734" y="29616"/>
                    </a:lnTo>
                    <a:lnTo>
                      <a:pt x="61023" y="31127"/>
                    </a:lnTo>
                    <a:lnTo>
                      <a:pt x="61023" y="192608"/>
                    </a:lnTo>
                    <a:lnTo>
                      <a:pt x="61163" y="193789"/>
                    </a:lnTo>
                    <a:lnTo>
                      <a:pt x="62242" y="195046"/>
                    </a:lnTo>
                    <a:lnTo>
                      <a:pt x="63766" y="195668"/>
                    </a:lnTo>
                    <a:lnTo>
                      <a:pt x="67373" y="196240"/>
                    </a:lnTo>
                    <a:lnTo>
                      <a:pt x="74536" y="196240"/>
                    </a:lnTo>
                    <a:lnTo>
                      <a:pt x="78117" y="195668"/>
                    </a:lnTo>
                    <a:lnTo>
                      <a:pt x="80073" y="194652"/>
                    </a:lnTo>
                    <a:lnTo>
                      <a:pt x="80721" y="193789"/>
                    </a:lnTo>
                    <a:lnTo>
                      <a:pt x="80886" y="192608"/>
                    </a:lnTo>
                    <a:lnTo>
                      <a:pt x="80886" y="31788"/>
                    </a:lnTo>
                    <a:close/>
                  </a:path>
                </a:pathLst>
              </a:custGeom>
              <a:solidFill>
                <a:srgbClr val="FFFFF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51901DD0-B6F8-ED4C-B1B3-B8DAEADA599B}"/>
                  </a:ext>
                </a:extLst>
              </p:cNvPr>
              <p:cNvSpPr/>
              <p:nvPr/>
            </p:nvSpPr>
            <p:spPr>
              <a:xfrm>
                <a:off x="7508133" y="9526411"/>
                <a:ext cx="231358" cy="161998"/>
              </a:xfrm>
              <a:prstGeom prst="rect">
                <a:avLst/>
              </a:prstGeom>
              <a:blipFill>
                <a:blip r:embed="rId13" cstate="print"/>
                <a:stretch>
                  <a:fillRect/>
                </a:stretch>
              </a:blipFill>
            </p:spPr>
            <p:txBody>
              <a:bodyPr wrap="square" lIns="0" tIns="0" rIns="0" bIns="0" rtlCol="0"/>
              <a:lstStyle/>
              <a:p>
                <a:endParaRPr sz="662"/>
              </a:p>
            </p:txBody>
          </p:sp>
          <p:sp>
            <p:nvSpPr>
              <p:cNvPr id="49" name="object 38">
                <a:extLst>
                  <a:ext uri="{FF2B5EF4-FFF2-40B4-BE49-F238E27FC236}">
                    <a16:creationId xmlns:a16="http://schemas.microsoft.com/office/drawing/2014/main" id="{63CCFA7E-45F0-A84D-BCB3-F9D84872706C}"/>
                  </a:ext>
                </a:extLst>
              </p:cNvPr>
              <p:cNvSpPr/>
              <p:nvPr/>
            </p:nvSpPr>
            <p:spPr>
              <a:xfrm>
                <a:off x="7765360" y="9569377"/>
                <a:ext cx="76667" cy="160696"/>
              </a:xfrm>
              <a:prstGeom prst="rect">
                <a:avLst/>
              </a:prstGeom>
              <a:blipFill>
                <a:blip r:embed="rId14" cstate="print"/>
                <a:stretch>
                  <a:fillRect/>
                </a:stretch>
              </a:blipFill>
            </p:spPr>
            <p:txBody>
              <a:bodyPr wrap="square" lIns="0" tIns="0" rIns="0" bIns="0" rtlCol="0"/>
              <a:lstStyle/>
              <a:p>
                <a:endParaRPr sz="662"/>
              </a:p>
            </p:txBody>
          </p:sp>
          <p:sp>
            <p:nvSpPr>
              <p:cNvPr id="50" name="object 39">
                <a:extLst>
                  <a:ext uri="{FF2B5EF4-FFF2-40B4-BE49-F238E27FC236}">
                    <a16:creationId xmlns:a16="http://schemas.microsoft.com/office/drawing/2014/main" id="{520ABB90-06FE-E742-9E94-5FB53A01A5AD}"/>
                  </a:ext>
                </a:extLst>
              </p:cNvPr>
              <p:cNvSpPr/>
              <p:nvPr/>
            </p:nvSpPr>
            <p:spPr>
              <a:xfrm>
                <a:off x="7868036" y="9526409"/>
                <a:ext cx="24765" cy="160655"/>
              </a:xfrm>
              <a:custGeom>
                <a:avLst/>
                <a:gdLst/>
                <a:ahLst/>
                <a:cxnLst/>
                <a:rect l="l" t="t" r="r" b="b"/>
                <a:pathLst>
                  <a:path w="24765" h="160654">
                    <a:moveTo>
                      <a:pt x="14282" y="44637"/>
                    </a:moveTo>
                    <a:lnTo>
                      <a:pt x="10355" y="44637"/>
                    </a:lnTo>
                    <a:lnTo>
                      <a:pt x="8764" y="44742"/>
                    </a:lnTo>
                    <a:lnTo>
                      <a:pt x="2418" y="47820"/>
                    </a:lnTo>
                    <a:lnTo>
                      <a:pt x="2418" y="157356"/>
                    </a:lnTo>
                    <a:lnTo>
                      <a:pt x="10355" y="160445"/>
                    </a:lnTo>
                    <a:lnTo>
                      <a:pt x="14282" y="160445"/>
                    </a:lnTo>
                    <a:lnTo>
                      <a:pt x="21779" y="158340"/>
                    </a:lnTo>
                    <a:lnTo>
                      <a:pt x="22124" y="157911"/>
                    </a:lnTo>
                    <a:lnTo>
                      <a:pt x="22271" y="157356"/>
                    </a:lnTo>
                    <a:lnTo>
                      <a:pt x="22271" y="47820"/>
                    </a:lnTo>
                    <a:lnTo>
                      <a:pt x="22124" y="47307"/>
                    </a:lnTo>
                    <a:lnTo>
                      <a:pt x="21779" y="46815"/>
                    </a:lnTo>
                    <a:lnTo>
                      <a:pt x="21475" y="46333"/>
                    </a:lnTo>
                    <a:lnTo>
                      <a:pt x="15936" y="44742"/>
                    </a:lnTo>
                    <a:lnTo>
                      <a:pt x="14282" y="44637"/>
                    </a:lnTo>
                    <a:close/>
                  </a:path>
                  <a:path w="24765" h="160654">
                    <a:moveTo>
                      <a:pt x="17067" y="0"/>
                    </a:moveTo>
                    <a:lnTo>
                      <a:pt x="7664" y="0"/>
                    </a:lnTo>
                    <a:lnTo>
                      <a:pt x="4429" y="816"/>
                    </a:lnTo>
                    <a:lnTo>
                      <a:pt x="890" y="4219"/>
                    </a:lnTo>
                    <a:lnTo>
                      <a:pt x="47" y="7214"/>
                    </a:lnTo>
                    <a:lnTo>
                      <a:pt x="0" y="16606"/>
                    </a:lnTo>
                    <a:lnTo>
                      <a:pt x="869" y="19706"/>
                    </a:lnTo>
                    <a:lnTo>
                      <a:pt x="4303" y="23004"/>
                    </a:lnTo>
                    <a:lnTo>
                      <a:pt x="7507" y="23821"/>
                    </a:lnTo>
                    <a:lnTo>
                      <a:pt x="16889" y="23821"/>
                    </a:lnTo>
                    <a:lnTo>
                      <a:pt x="20135" y="22983"/>
                    </a:lnTo>
                    <a:lnTo>
                      <a:pt x="23674" y="19601"/>
                    </a:lnTo>
                    <a:lnTo>
                      <a:pt x="24527" y="16606"/>
                    </a:lnTo>
                    <a:lnTo>
                      <a:pt x="24575" y="7214"/>
                    </a:lnTo>
                    <a:lnTo>
                      <a:pt x="23695" y="4115"/>
                    </a:lnTo>
                    <a:lnTo>
                      <a:pt x="20240" y="816"/>
                    </a:lnTo>
                    <a:lnTo>
                      <a:pt x="17067" y="0"/>
                    </a:lnTo>
                    <a:close/>
                  </a:path>
                </a:pathLst>
              </a:custGeom>
              <a:solidFill>
                <a:srgbClr val="FFFFF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0430F8F-F8C5-3B42-B81A-1013BFF0033A}"/>
                  </a:ext>
                </a:extLst>
              </p:cNvPr>
              <p:cNvSpPr/>
              <p:nvPr/>
            </p:nvSpPr>
            <p:spPr>
              <a:xfrm>
                <a:off x="7927023" y="9569382"/>
                <a:ext cx="160696" cy="117389"/>
              </a:xfrm>
              <a:prstGeom prst="rect">
                <a:avLst/>
              </a:prstGeom>
              <a:blipFill>
                <a:blip r:embed="rId15" cstate="print"/>
                <a:stretch>
                  <a:fillRect/>
                </a:stretch>
              </a:blipFill>
            </p:spPr>
            <p:txBody>
              <a:bodyPr wrap="square" lIns="0" tIns="0" rIns="0" bIns="0" rtlCol="0"/>
              <a:lstStyle/>
              <a:p>
                <a:endParaRPr sz="662"/>
              </a:p>
            </p:txBody>
          </p:sp>
        </p:grpSp>
        <p:sp>
          <p:nvSpPr>
            <p:cNvPr id="52" name="object 41">
              <a:extLst>
                <a:ext uri="{FF2B5EF4-FFF2-40B4-BE49-F238E27FC236}">
                  <a16:creationId xmlns:a16="http://schemas.microsoft.com/office/drawing/2014/main" id="{B5D3DF64-8E98-9049-9FA2-44168C9E6598}"/>
                </a:ext>
              </a:extLst>
            </p:cNvPr>
            <p:cNvSpPr/>
            <p:nvPr/>
          </p:nvSpPr>
          <p:spPr>
            <a:xfrm>
              <a:off x="5500030" y="5211412"/>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41B871"/>
            </a:solidFill>
          </p:spPr>
          <p:txBody>
            <a:bodyPr wrap="square" lIns="0" tIns="0" rIns="0" bIns="0" rtlCol="0"/>
            <a:lstStyle/>
            <a:p>
              <a:endParaRPr sz="662"/>
            </a:p>
          </p:txBody>
        </p:sp>
        <p:sp>
          <p:nvSpPr>
            <p:cNvPr id="53" name="object 42">
              <a:extLst>
                <a:ext uri="{FF2B5EF4-FFF2-40B4-BE49-F238E27FC236}">
                  <a16:creationId xmlns:a16="http://schemas.microsoft.com/office/drawing/2014/main" id="{8E87CDCF-6572-B24B-B54D-F1205781ADB1}"/>
                </a:ext>
              </a:extLst>
            </p:cNvPr>
            <p:cNvSpPr/>
            <p:nvPr/>
          </p:nvSpPr>
          <p:spPr>
            <a:xfrm>
              <a:off x="8726441" y="3679730"/>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EFB84A"/>
            </a:solidFill>
          </p:spPr>
          <p:txBody>
            <a:bodyPr wrap="square" lIns="0" tIns="0" rIns="0" bIns="0" rtlCol="0"/>
            <a:lstStyle/>
            <a:p>
              <a:endParaRPr sz="662"/>
            </a:p>
          </p:txBody>
        </p:sp>
        <p:sp>
          <p:nvSpPr>
            <p:cNvPr id="54" name="object 43">
              <a:extLst>
                <a:ext uri="{FF2B5EF4-FFF2-40B4-BE49-F238E27FC236}">
                  <a16:creationId xmlns:a16="http://schemas.microsoft.com/office/drawing/2014/main" id="{142DAD81-B049-CC43-A962-3A930854F6A8}"/>
                </a:ext>
              </a:extLst>
            </p:cNvPr>
            <p:cNvSpPr/>
            <p:nvPr/>
          </p:nvSpPr>
          <p:spPr>
            <a:xfrm>
              <a:off x="3276781" y="2564324"/>
              <a:ext cx="196768" cy="196768"/>
            </a:xfrm>
            <a:custGeom>
              <a:avLst/>
              <a:gdLst/>
              <a:ahLst/>
              <a:cxnLst/>
              <a:rect l="l" t="t" r="r" b="b"/>
              <a:pathLst>
                <a:path w="324485"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55" name="object 44">
              <a:extLst>
                <a:ext uri="{FF2B5EF4-FFF2-40B4-BE49-F238E27FC236}">
                  <a16:creationId xmlns:a16="http://schemas.microsoft.com/office/drawing/2014/main" id="{97A1EF06-E414-5147-932D-040801FC777F}"/>
                </a:ext>
              </a:extLst>
            </p:cNvPr>
            <p:cNvSpPr/>
            <p:nvPr/>
          </p:nvSpPr>
          <p:spPr>
            <a:xfrm>
              <a:off x="7691439" y="3459745"/>
              <a:ext cx="812209" cy="132443"/>
            </a:xfrm>
            <a:prstGeom prst="rect">
              <a:avLst/>
            </a:prstGeom>
            <a:blipFill>
              <a:blip r:embed="rId16" cstate="print"/>
              <a:stretch>
                <a:fillRect/>
              </a:stretch>
            </a:blipFill>
          </p:spPr>
          <p:txBody>
            <a:bodyPr wrap="square" lIns="0" tIns="0" rIns="0" bIns="0" rtlCol="0"/>
            <a:lstStyle/>
            <a:p>
              <a:endParaRPr sz="662"/>
            </a:p>
          </p:txBody>
        </p:sp>
        <p:sp>
          <p:nvSpPr>
            <p:cNvPr id="56" name="object 45">
              <a:extLst>
                <a:ext uri="{FF2B5EF4-FFF2-40B4-BE49-F238E27FC236}">
                  <a16:creationId xmlns:a16="http://schemas.microsoft.com/office/drawing/2014/main" id="{0EF0B18A-62B7-8945-8A0E-C1F3E64A6D13}"/>
                </a:ext>
              </a:extLst>
            </p:cNvPr>
            <p:cNvSpPr/>
            <p:nvPr/>
          </p:nvSpPr>
          <p:spPr>
            <a:xfrm>
              <a:off x="8141143" y="4545171"/>
              <a:ext cx="613937" cy="132648"/>
            </a:xfrm>
            <a:prstGeom prst="rect">
              <a:avLst/>
            </a:prstGeom>
            <a:blipFill>
              <a:blip r:embed="rId17" cstate="print"/>
              <a:stretch>
                <a:fillRect/>
              </a:stretch>
            </a:blipFill>
          </p:spPr>
          <p:txBody>
            <a:bodyPr wrap="square" lIns="0" tIns="0" rIns="0" bIns="0" rtlCol="0"/>
            <a:lstStyle/>
            <a:p>
              <a:endParaRPr sz="662"/>
            </a:p>
          </p:txBody>
        </p:sp>
        <p:grpSp>
          <p:nvGrpSpPr>
            <p:cNvPr id="57" name="object 46">
              <a:extLst>
                <a:ext uri="{FF2B5EF4-FFF2-40B4-BE49-F238E27FC236}">
                  <a16:creationId xmlns:a16="http://schemas.microsoft.com/office/drawing/2014/main" id="{439E35CE-ADA3-6849-BE13-366A482D4330}"/>
                </a:ext>
              </a:extLst>
            </p:cNvPr>
            <p:cNvGrpSpPr/>
            <p:nvPr/>
          </p:nvGrpSpPr>
          <p:grpSpPr>
            <a:xfrm>
              <a:off x="8811128" y="4563813"/>
              <a:ext cx="246441" cy="142089"/>
              <a:chOff x="14420228" y="7928962"/>
              <a:chExt cx="406400" cy="234315"/>
            </a:xfrm>
          </p:grpSpPr>
          <p:sp>
            <p:nvSpPr>
              <p:cNvPr id="58" name="object 47">
                <a:extLst>
                  <a:ext uri="{FF2B5EF4-FFF2-40B4-BE49-F238E27FC236}">
                    <a16:creationId xmlns:a16="http://schemas.microsoft.com/office/drawing/2014/main" id="{3A16754A-8A84-1747-9832-3773EB89A56B}"/>
                  </a:ext>
                </a:extLst>
              </p:cNvPr>
              <p:cNvSpPr/>
              <p:nvPr/>
            </p:nvSpPr>
            <p:spPr>
              <a:xfrm>
                <a:off x="14420227" y="7928971"/>
                <a:ext cx="87630" cy="186690"/>
              </a:xfrm>
              <a:custGeom>
                <a:avLst/>
                <a:gdLst/>
                <a:ahLst/>
                <a:cxnLst/>
                <a:rect l="l" t="t" r="r" b="b"/>
                <a:pathLst>
                  <a:path w="87630" h="186690">
                    <a:moveTo>
                      <a:pt x="24612" y="61683"/>
                    </a:moveTo>
                    <a:lnTo>
                      <a:pt x="24447" y="61099"/>
                    </a:lnTo>
                    <a:lnTo>
                      <a:pt x="23723" y="60032"/>
                    </a:lnTo>
                    <a:lnTo>
                      <a:pt x="23139" y="59601"/>
                    </a:lnTo>
                    <a:lnTo>
                      <a:pt x="22364" y="59258"/>
                    </a:lnTo>
                    <a:lnTo>
                      <a:pt x="21539" y="58877"/>
                    </a:lnTo>
                    <a:lnTo>
                      <a:pt x="20459" y="58635"/>
                    </a:lnTo>
                    <a:lnTo>
                      <a:pt x="19037"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76" y="185572"/>
                    </a:lnTo>
                    <a:lnTo>
                      <a:pt x="6819"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87630" h="186690">
                    <a:moveTo>
                      <a:pt x="27152" y="16802"/>
                    </a:moveTo>
                    <a:lnTo>
                      <a:pt x="26187" y="13322"/>
                    </a:lnTo>
                    <a:lnTo>
                      <a:pt x="24282" y="11531"/>
                    </a:lnTo>
                    <a:lnTo>
                      <a:pt x="22364" y="9677"/>
                    </a:lnTo>
                    <a:lnTo>
                      <a:pt x="18846" y="8801"/>
                    </a:lnTo>
                    <a:lnTo>
                      <a:pt x="8470" y="8801"/>
                    </a:lnTo>
                    <a:lnTo>
                      <a:pt x="0" y="27152"/>
                    </a:lnTo>
                    <a:lnTo>
                      <a:pt x="939" y="30594"/>
                    </a:lnTo>
                    <a:lnTo>
                      <a:pt x="2857" y="32435"/>
                    </a:lnTo>
                    <a:lnTo>
                      <a:pt x="4762" y="34226"/>
                    </a:lnTo>
                    <a:lnTo>
                      <a:pt x="8267" y="35153"/>
                    </a:lnTo>
                    <a:lnTo>
                      <a:pt x="18669" y="35153"/>
                    </a:lnTo>
                    <a:lnTo>
                      <a:pt x="22263" y="34226"/>
                    </a:lnTo>
                    <a:lnTo>
                      <a:pt x="24206" y="32346"/>
                    </a:lnTo>
                    <a:lnTo>
                      <a:pt x="26162" y="30505"/>
                    </a:lnTo>
                    <a:lnTo>
                      <a:pt x="27101" y="27152"/>
                    </a:lnTo>
                    <a:lnTo>
                      <a:pt x="27152" y="16802"/>
                    </a:lnTo>
                    <a:close/>
                  </a:path>
                  <a:path w="8763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86" y="185572"/>
                    </a:lnTo>
                    <a:lnTo>
                      <a:pt x="86271" y="184416"/>
                    </a:lnTo>
                    <a:lnTo>
                      <a:pt x="86995" y="183451"/>
                    </a:lnTo>
                    <a:lnTo>
                      <a:pt x="87172" y="182143"/>
                    </a:lnTo>
                    <a:lnTo>
                      <a:pt x="87172" y="4254"/>
                    </a:lnTo>
                    <a:close/>
                  </a:path>
                </a:pathLst>
              </a:custGeom>
              <a:solidFill>
                <a:srgbClr val="FFFFFF"/>
              </a:solidFill>
            </p:spPr>
            <p:txBody>
              <a:bodyPr wrap="square" lIns="0" tIns="0" rIns="0" bIns="0" rtlCol="0"/>
              <a:lstStyle/>
              <a:p>
                <a:endParaRPr sz="662"/>
              </a:p>
            </p:txBody>
          </p:sp>
          <p:sp>
            <p:nvSpPr>
              <p:cNvPr id="59" name="object 48">
                <a:extLst>
                  <a:ext uri="{FF2B5EF4-FFF2-40B4-BE49-F238E27FC236}">
                    <a16:creationId xmlns:a16="http://schemas.microsoft.com/office/drawing/2014/main" id="{7B6242A6-388C-D74A-8D10-AB0E660068DE}"/>
                  </a:ext>
                </a:extLst>
              </p:cNvPr>
              <p:cNvSpPr/>
              <p:nvPr/>
            </p:nvSpPr>
            <p:spPr>
              <a:xfrm>
                <a:off x="14534734" y="7985566"/>
                <a:ext cx="113441" cy="177491"/>
              </a:xfrm>
              <a:prstGeom prst="rect">
                <a:avLst/>
              </a:prstGeom>
              <a:blipFill>
                <a:blip r:embed="rId18" cstate="print"/>
                <a:stretch>
                  <a:fillRect/>
                </a:stretch>
              </a:blipFill>
            </p:spPr>
            <p:txBody>
              <a:bodyPr wrap="square" lIns="0" tIns="0" rIns="0" bIns="0" rtlCol="0"/>
              <a:lstStyle/>
              <a:p>
                <a:endParaRPr sz="662"/>
              </a:p>
            </p:txBody>
          </p:sp>
          <p:sp>
            <p:nvSpPr>
              <p:cNvPr id="60" name="object 49">
                <a:extLst>
                  <a:ext uri="{FF2B5EF4-FFF2-40B4-BE49-F238E27FC236}">
                    <a16:creationId xmlns:a16="http://schemas.microsoft.com/office/drawing/2014/main" id="{1DD30C80-08F9-1B44-8687-2F89DF65131A}"/>
                  </a:ext>
                </a:extLst>
              </p:cNvPr>
              <p:cNvSpPr/>
              <p:nvPr/>
            </p:nvSpPr>
            <p:spPr>
              <a:xfrm>
                <a:off x="14673732" y="7928971"/>
                <a:ext cx="152400" cy="186690"/>
              </a:xfrm>
              <a:custGeom>
                <a:avLst/>
                <a:gdLst/>
                <a:ahLst/>
                <a:cxnLst/>
                <a:rect l="l" t="t" r="r" b="b"/>
                <a:pathLst>
                  <a:path w="152400" h="186690">
                    <a:moveTo>
                      <a:pt x="24612" y="61683"/>
                    </a:moveTo>
                    <a:lnTo>
                      <a:pt x="24447" y="61099"/>
                    </a:lnTo>
                    <a:lnTo>
                      <a:pt x="23723" y="60032"/>
                    </a:lnTo>
                    <a:lnTo>
                      <a:pt x="23139" y="59601"/>
                    </a:lnTo>
                    <a:lnTo>
                      <a:pt x="22364" y="59258"/>
                    </a:lnTo>
                    <a:lnTo>
                      <a:pt x="21551" y="58877"/>
                    </a:lnTo>
                    <a:lnTo>
                      <a:pt x="20459" y="58635"/>
                    </a:lnTo>
                    <a:lnTo>
                      <a:pt x="19024"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89" y="185572"/>
                    </a:lnTo>
                    <a:lnTo>
                      <a:pt x="6832"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152400" h="186690">
                    <a:moveTo>
                      <a:pt x="27165" y="16802"/>
                    </a:moveTo>
                    <a:lnTo>
                      <a:pt x="26187" y="13322"/>
                    </a:lnTo>
                    <a:lnTo>
                      <a:pt x="24282" y="11531"/>
                    </a:lnTo>
                    <a:lnTo>
                      <a:pt x="22364" y="9677"/>
                    </a:lnTo>
                    <a:lnTo>
                      <a:pt x="18859" y="8801"/>
                    </a:lnTo>
                    <a:lnTo>
                      <a:pt x="8470" y="8801"/>
                    </a:lnTo>
                    <a:lnTo>
                      <a:pt x="0" y="27152"/>
                    </a:lnTo>
                    <a:lnTo>
                      <a:pt x="939" y="30594"/>
                    </a:lnTo>
                    <a:lnTo>
                      <a:pt x="2857" y="32435"/>
                    </a:lnTo>
                    <a:lnTo>
                      <a:pt x="4762" y="34226"/>
                    </a:lnTo>
                    <a:lnTo>
                      <a:pt x="8267" y="35153"/>
                    </a:lnTo>
                    <a:lnTo>
                      <a:pt x="18669" y="35153"/>
                    </a:lnTo>
                    <a:lnTo>
                      <a:pt x="22275" y="34226"/>
                    </a:lnTo>
                    <a:lnTo>
                      <a:pt x="24206" y="32346"/>
                    </a:lnTo>
                    <a:lnTo>
                      <a:pt x="26162" y="30505"/>
                    </a:lnTo>
                    <a:lnTo>
                      <a:pt x="27114" y="27152"/>
                    </a:lnTo>
                    <a:lnTo>
                      <a:pt x="27165" y="16802"/>
                    </a:lnTo>
                    <a:close/>
                  </a:path>
                  <a:path w="15240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99" y="185572"/>
                    </a:lnTo>
                    <a:lnTo>
                      <a:pt x="86271" y="184416"/>
                    </a:lnTo>
                    <a:lnTo>
                      <a:pt x="86995" y="183451"/>
                    </a:lnTo>
                    <a:lnTo>
                      <a:pt x="87172" y="182143"/>
                    </a:lnTo>
                    <a:lnTo>
                      <a:pt x="87172" y="4254"/>
                    </a:lnTo>
                    <a:close/>
                  </a:path>
                  <a:path w="152400" h="186690">
                    <a:moveTo>
                      <a:pt x="149771" y="61683"/>
                    </a:moveTo>
                    <a:lnTo>
                      <a:pt x="140944" y="58191"/>
                    </a:lnTo>
                    <a:lnTo>
                      <a:pt x="136588" y="58191"/>
                    </a:lnTo>
                    <a:lnTo>
                      <a:pt x="129997" y="59258"/>
                    </a:lnTo>
                    <a:lnTo>
                      <a:pt x="129146" y="59601"/>
                    </a:lnTo>
                    <a:lnTo>
                      <a:pt x="128600" y="60032"/>
                    </a:lnTo>
                    <a:lnTo>
                      <a:pt x="127965" y="61099"/>
                    </a:lnTo>
                    <a:lnTo>
                      <a:pt x="127812" y="61683"/>
                    </a:lnTo>
                    <a:lnTo>
                      <a:pt x="127812" y="182854"/>
                    </a:lnTo>
                    <a:lnTo>
                      <a:pt x="127965" y="183451"/>
                    </a:lnTo>
                    <a:lnTo>
                      <a:pt x="128600" y="184416"/>
                    </a:lnTo>
                    <a:lnTo>
                      <a:pt x="129146" y="184848"/>
                    </a:lnTo>
                    <a:lnTo>
                      <a:pt x="129997" y="185191"/>
                    </a:lnTo>
                    <a:lnTo>
                      <a:pt x="130848" y="185572"/>
                    </a:lnTo>
                    <a:lnTo>
                      <a:pt x="131991" y="185826"/>
                    </a:lnTo>
                    <a:lnTo>
                      <a:pt x="133388" y="186016"/>
                    </a:lnTo>
                    <a:lnTo>
                      <a:pt x="134810" y="186156"/>
                    </a:lnTo>
                    <a:lnTo>
                      <a:pt x="136588" y="186258"/>
                    </a:lnTo>
                    <a:lnTo>
                      <a:pt x="140944" y="186258"/>
                    </a:lnTo>
                    <a:lnTo>
                      <a:pt x="149771" y="182854"/>
                    </a:lnTo>
                    <a:lnTo>
                      <a:pt x="149771" y="61683"/>
                    </a:lnTo>
                    <a:close/>
                  </a:path>
                  <a:path w="152400" h="186690">
                    <a:moveTo>
                      <a:pt x="152311" y="16802"/>
                    </a:moveTo>
                    <a:lnTo>
                      <a:pt x="151345" y="13322"/>
                    </a:lnTo>
                    <a:lnTo>
                      <a:pt x="149440" y="11531"/>
                    </a:lnTo>
                    <a:lnTo>
                      <a:pt x="147523" y="9677"/>
                    </a:lnTo>
                    <a:lnTo>
                      <a:pt x="144005" y="8801"/>
                    </a:lnTo>
                    <a:lnTo>
                      <a:pt x="133629" y="8801"/>
                    </a:lnTo>
                    <a:lnTo>
                      <a:pt x="125145" y="27152"/>
                    </a:lnTo>
                    <a:lnTo>
                      <a:pt x="126098" y="30594"/>
                    </a:lnTo>
                    <a:lnTo>
                      <a:pt x="128016" y="32435"/>
                    </a:lnTo>
                    <a:lnTo>
                      <a:pt x="129921" y="34226"/>
                    </a:lnTo>
                    <a:lnTo>
                      <a:pt x="133426" y="35153"/>
                    </a:lnTo>
                    <a:lnTo>
                      <a:pt x="143814" y="35153"/>
                    </a:lnTo>
                    <a:lnTo>
                      <a:pt x="147421" y="34226"/>
                    </a:lnTo>
                    <a:lnTo>
                      <a:pt x="149364" y="32346"/>
                    </a:lnTo>
                    <a:lnTo>
                      <a:pt x="151320" y="30505"/>
                    </a:lnTo>
                    <a:lnTo>
                      <a:pt x="152260" y="27152"/>
                    </a:lnTo>
                    <a:lnTo>
                      <a:pt x="152311" y="16802"/>
                    </a:lnTo>
                    <a:close/>
                  </a:path>
                </a:pathLst>
              </a:custGeom>
              <a:solidFill>
                <a:srgbClr val="FFFFFF"/>
              </a:solidFill>
            </p:spPr>
            <p:txBody>
              <a:bodyPr wrap="square" lIns="0" tIns="0" rIns="0" bIns="0" rtlCol="0"/>
              <a:lstStyle/>
              <a:p>
                <a:endParaRPr sz="662"/>
              </a:p>
            </p:txBody>
          </p:sp>
        </p:grpSp>
        <p:grpSp>
          <p:nvGrpSpPr>
            <p:cNvPr id="61" name="object 50">
              <a:extLst>
                <a:ext uri="{FF2B5EF4-FFF2-40B4-BE49-F238E27FC236}">
                  <a16:creationId xmlns:a16="http://schemas.microsoft.com/office/drawing/2014/main" id="{AD0E11BB-5D77-2546-9616-CDD8673B6E00}"/>
                </a:ext>
              </a:extLst>
            </p:cNvPr>
            <p:cNvGrpSpPr/>
            <p:nvPr/>
          </p:nvGrpSpPr>
          <p:grpSpPr>
            <a:xfrm>
              <a:off x="8087162" y="4762225"/>
              <a:ext cx="255683" cy="142089"/>
              <a:chOff x="13226355" y="8256158"/>
              <a:chExt cx="421640" cy="234315"/>
            </a:xfrm>
          </p:grpSpPr>
          <p:sp>
            <p:nvSpPr>
              <p:cNvPr id="62" name="object 51">
                <a:extLst>
                  <a:ext uri="{FF2B5EF4-FFF2-40B4-BE49-F238E27FC236}">
                    <a16:creationId xmlns:a16="http://schemas.microsoft.com/office/drawing/2014/main" id="{E5738AD1-2C75-6345-B18A-AEBCC2DE4C72}"/>
                  </a:ext>
                </a:extLst>
              </p:cNvPr>
              <p:cNvSpPr/>
              <p:nvPr/>
            </p:nvSpPr>
            <p:spPr>
              <a:xfrm>
                <a:off x="13226355" y="8256158"/>
                <a:ext cx="110061" cy="187994"/>
              </a:xfrm>
              <a:prstGeom prst="rect">
                <a:avLst/>
              </a:prstGeom>
              <a:blipFill>
                <a:blip r:embed="rId19" cstate="print"/>
                <a:stretch>
                  <a:fillRect/>
                </a:stretch>
              </a:blipFill>
            </p:spPr>
            <p:txBody>
              <a:bodyPr wrap="square" lIns="0" tIns="0" rIns="0" bIns="0" rtlCol="0"/>
              <a:lstStyle/>
              <a:p>
                <a:endParaRPr sz="662"/>
              </a:p>
            </p:txBody>
          </p:sp>
          <p:sp>
            <p:nvSpPr>
              <p:cNvPr id="63" name="object 52">
                <a:extLst>
                  <a:ext uri="{FF2B5EF4-FFF2-40B4-BE49-F238E27FC236}">
                    <a16:creationId xmlns:a16="http://schemas.microsoft.com/office/drawing/2014/main" id="{18F5374A-0DA8-BF43-BCB4-C94D3A893BC7}"/>
                  </a:ext>
                </a:extLst>
              </p:cNvPr>
              <p:cNvSpPr/>
              <p:nvPr/>
            </p:nvSpPr>
            <p:spPr>
              <a:xfrm>
                <a:off x="13366826" y="8256263"/>
                <a:ext cx="87630" cy="186690"/>
              </a:xfrm>
              <a:custGeom>
                <a:avLst/>
                <a:gdLst/>
                <a:ahLst/>
                <a:cxnLst/>
                <a:rect l="l" t="t" r="r" b="b"/>
                <a:pathLst>
                  <a:path w="87630" h="186690">
                    <a:moveTo>
                      <a:pt x="24625" y="61633"/>
                    </a:moveTo>
                    <a:lnTo>
                      <a:pt x="19037" y="58394"/>
                    </a:lnTo>
                    <a:lnTo>
                      <a:pt x="17602" y="58204"/>
                    </a:lnTo>
                    <a:lnTo>
                      <a:pt x="15786" y="58102"/>
                    </a:lnTo>
                    <a:lnTo>
                      <a:pt x="11430" y="58102"/>
                    </a:lnTo>
                    <a:lnTo>
                      <a:pt x="9664" y="58204"/>
                    </a:lnTo>
                    <a:lnTo>
                      <a:pt x="8242" y="58394"/>
                    </a:lnTo>
                    <a:lnTo>
                      <a:pt x="6832" y="58534"/>
                    </a:lnTo>
                    <a:lnTo>
                      <a:pt x="2667" y="61633"/>
                    </a:lnTo>
                    <a:lnTo>
                      <a:pt x="2667" y="182765"/>
                    </a:lnTo>
                    <a:lnTo>
                      <a:pt x="8242" y="185915"/>
                    </a:lnTo>
                    <a:lnTo>
                      <a:pt x="9664" y="186118"/>
                    </a:lnTo>
                    <a:lnTo>
                      <a:pt x="11430" y="186207"/>
                    </a:lnTo>
                    <a:lnTo>
                      <a:pt x="15786" y="186207"/>
                    </a:lnTo>
                    <a:lnTo>
                      <a:pt x="17602" y="186118"/>
                    </a:lnTo>
                    <a:lnTo>
                      <a:pt x="19037" y="185915"/>
                    </a:lnTo>
                    <a:lnTo>
                      <a:pt x="20472" y="185775"/>
                    </a:lnTo>
                    <a:lnTo>
                      <a:pt x="24625" y="182765"/>
                    </a:lnTo>
                    <a:lnTo>
                      <a:pt x="24625" y="61633"/>
                    </a:lnTo>
                    <a:close/>
                  </a:path>
                  <a:path w="87630" h="186690">
                    <a:moveTo>
                      <a:pt x="27165" y="16700"/>
                    </a:moveTo>
                    <a:lnTo>
                      <a:pt x="26200" y="13271"/>
                    </a:lnTo>
                    <a:lnTo>
                      <a:pt x="24295" y="11430"/>
                    </a:lnTo>
                    <a:lnTo>
                      <a:pt x="22377" y="9639"/>
                    </a:lnTo>
                    <a:lnTo>
                      <a:pt x="18859" y="8712"/>
                    </a:lnTo>
                    <a:lnTo>
                      <a:pt x="8483" y="8712"/>
                    </a:lnTo>
                    <a:lnTo>
                      <a:pt x="4864" y="9639"/>
                    </a:lnTo>
                    <a:lnTo>
                      <a:pt x="977" y="13360"/>
                    </a:lnTo>
                    <a:lnTo>
                      <a:pt x="50" y="16700"/>
                    </a:lnTo>
                    <a:lnTo>
                      <a:pt x="0" y="27063"/>
                    </a:lnTo>
                    <a:lnTo>
                      <a:pt x="952" y="30543"/>
                    </a:lnTo>
                    <a:lnTo>
                      <a:pt x="2870" y="32334"/>
                    </a:lnTo>
                    <a:lnTo>
                      <a:pt x="4775" y="34188"/>
                    </a:lnTo>
                    <a:lnTo>
                      <a:pt x="8280" y="35052"/>
                    </a:lnTo>
                    <a:lnTo>
                      <a:pt x="18681" y="35052"/>
                    </a:lnTo>
                    <a:lnTo>
                      <a:pt x="22275" y="34124"/>
                    </a:lnTo>
                    <a:lnTo>
                      <a:pt x="26162" y="30416"/>
                    </a:lnTo>
                    <a:lnTo>
                      <a:pt x="27127" y="27063"/>
                    </a:lnTo>
                    <a:lnTo>
                      <a:pt x="27165" y="16700"/>
                    </a:lnTo>
                    <a:close/>
                  </a:path>
                  <a:path w="87630" h="186690">
                    <a:moveTo>
                      <a:pt x="87210" y="4178"/>
                    </a:moveTo>
                    <a:lnTo>
                      <a:pt x="80175" y="0"/>
                    </a:lnTo>
                    <a:lnTo>
                      <a:pt x="72237" y="0"/>
                    </a:lnTo>
                    <a:lnTo>
                      <a:pt x="68262" y="635"/>
                    </a:lnTo>
                    <a:lnTo>
                      <a:pt x="66027" y="1790"/>
                    </a:lnTo>
                    <a:lnTo>
                      <a:pt x="65252" y="3479"/>
                    </a:lnTo>
                    <a:lnTo>
                      <a:pt x="65252" y="182041"/>
                    </a:lnTo>
                    <a:lnTo>
                      <a:pt x="65392" y="183400"/>
                    </a:lnTo>
                    <a:lnTo>
                      <a:pt x="66027" y="184378"/>
                    </a:lnTo>
                    <a:lnTo>
                      <a:pt x="68262" y="185483"/>
                    </a:lnTo>
                    <a:lnTo>
                      <a:pt x="72237" y="186118"/>
                    </a:lnTo>
                    <a:lnTo>
                      <a:pt x="80175" y="186118"/>
                    </a:lnTo>
                    <a:lnTo>
                      <a:pt x="84124" y="185483"/>
                    </a:lnTo>
                    <a:lnTo>
                      <a:pt x="86309" y="184378"/>
                    </a:lnTo>
                    <a:lnTo>
                      <a:pt x="87033" y="183400"/>
                    </a:lnTo>
                    <a:lnTo>
                      <a:pt x="87210" y="182041"/>
                    </a:lnTo>
                    <a:lnTo>
                      <a:pt x="87210" y="4178"/>
                    </a:lnTo>
                    <a:close/>
                  </a:path>
                </a:pathLst>
              </a:custGeom>
              <a:solidFill>
                <a:srgbClr val="FFFFFF"/>
              </a:solidFill>
            </p:spPr>
            <p:txBody>
              <a:bodyPr wrap="square" lIns="0" tIns="0" rIns="0" bIns="0" rtlCol="0"/>
              <a:lstStyle/>
              <a:p>
                <a:endParaRPr sz="662"/>
              </a:p>
            </p:txBody>
          </p:sp>
          <p:sp>
            <p:nvSpPr>
              <p:cNvPr id="64" name="object 53">
                <a:extLst>
                  <a:ext uri="{FF2B5EF4-FFF2-40B4-BE49-F238E27FC236}">
                    <a16:creationId xmlns:a16="http://schemas.microsoft.com/office/drawing/2014/main" id="{EA48274C-F947-B940-A313-D77C8B471875}"/>
                  </a:ext>
                </a:extLst>
              </p:cNvPr>
              <p:cNvSpPr/>
              <p:nvPr/>
            </p:nvSpPr>
            <p:spPr>
              <a:xfrm>
                <a:off x="13481338" y="8312760"/>
                <a:ext cx="113441" cy="177491"/>
              </a:xfrm>
              <a:prstGeom prst="rect">
                <a:avLst/>
              </a:prstGeom>
              <a:blipFill>
                <a:blip r:embed="rId20" cstate="print"/>
                <a:stretch>
                  <a:fillRect/>
                </a:stretch>
              </a:blipFill>
            </p:spPr>
            <p:txBody>
              <a:bodyPr wrap="square" lIns="0" tIns="0" rIns="0" bIns="0" rtlCol="0"/>
              <a:lstStyle/>
              <a:p>
                <a:endParaRPr sz="662"/>
              </a:p>
            </p:txBody>
          </p:sp>
          <p:sp>
            <p:nvSpPr>
              <p:cNvPr id="65" name="object 54">
                <a:extLst>
                  <a:ext uri="{FF2B5EF4-FFF2-40B4-BE49-F238E27FC236}">
                    <a16:creationId xmlns:a16="http://schemas.microsoft.com/office/drawing/2014/main" id="{4003C6B2-F27B-624A-A2F9-DC07D27BE095}"/>
                  </a:ext>
                </a:extLst>
              </p:cNvPr>
              <p:cNvSpPr/>
              <p:nvPr/>
            </p:nvSpPr>
            <p:spPr>
              <a:xfrm>
                <a:off x="13620341" y="8264974"/>
                <a:ext cx="27305" cy="177800"/>
              </a:xfrm>
              <a:custGeom>
                <a:avLst/>
                <a:gdLst/>
                <a:ahLst/>
                <a:cxnLst/>
                <a:rect l="l" t="t" r="r" b="b"/>
                <a:pathLst>
                  <a:path w="27305" h="177800">
                    <a:moveTo>
                      <a:pt x="15790" y="49380"/>
                    </a:moveTo>
                    <a:lnTo>
                      <a:pt x="11423" y="49380"/>
                    </a:lnTo>
                    <a:lnTo>
                      <a:pt x="9664" y="49485"/>
                    </a:lnTo>
                    <a:lnTo>
                      <a:pt x="8240" y="49673"/>
                    </a:lnTo>
                    <a:lnTo>
                      <a:pt x="6837" y="49820"/>
                    </a:lnTo>
                    <a:lnTo>
                      <a:pt x="2659" y="52919"/>
                    </a:lnTo>
                    <a:lnTo>
                      <a:pt x="2659" y="174047"/>
                    </a:lnTo>
                    <a:lnTo>
                      <a:pt x="8240" y="177198"/>
                    </a:lnTo>
                    <a:lnTo>
                      <a:pt x="9664" y="177397"/>
                    </a:lnTo>
                    <a:lnTo>
                      <a:pt x="11423" y="177491"/>
                    </a:lnTo>
                    <a:lnTo>
                      <a:pt x="15790" y="177491"/>
                    </a:lnTo>
                    <a:lnTo>
                      <a:pt x="17601" y="177397"/>
                    </a:lnTo>
                    <a:lnTo>
                      <a:pt x="19036" y="177198"/>
                    </a:lnTo>
                    <a:lnTo>
                      <a:pt x="20470" y="177052"/>
                    </a:lnTo>
                    <a:lnTo>
                      <a:pt x="24627" y="174047"/>
                    </a:lnTo>
                    <a:lnTo>
                      <a:pt x="24627" y="52919"/>
                    </a:lnTo>
                    <a:lnTo>
                      <a:pt x="19036" y="49673"/>
                    </a:lnTo>
                    <a:lnTo>
                      <a:pt x="17601" y="49485"/>
                    </a:lnTo>
                    <a:lnTo>
                      <a:pt x="15790" y="49380"/>
                    </a:lnTo>
                    <a:close/>
                  </a:path>
                  <a:path w="27305" h="177800">
                    <a:moveTo>
                      <a:pt x="18858" y="0"/>
                    </a:moveTo>
                    <a:lnTo>
                      <a:pt x="8481" y="0"/>
                    </a:lnTo>
                    <a:lnTo>
                      <a:pt x="4868" y="921"/>
                    </a:lnTo>
                    <a:lnTo>
                      <a:pt x="973" y="4649"/>
                    </a:lnTo>
                    <a:lnTo>
                      <a:pt x="54" y="7989"/>
                    </a:lnTo>
                    <a:lnTo>
                      <a:pt x="0" y="18344"/>
                    </a:lnTo>
                    <a:lnTo>
                      <a:pt x="942" y="21831"/>
                    </a:lnTo>
                    <a:lnTo>
                      <a:pt x="2858" y="23622"/>
                    </a:lnTo>
                    <a:lnTo>
                      <a:pt x="4774" y="25465"/>
                    </a:lnTo>
                    <a:lnTo>
                      <a:pt x="8282" y="26334"/>
                    </a:lnTo>
                    <a:lnTo>
                      <a:pt x="18669" y="26334"/>
                    </a:lnTo>
                    <a:lnTo>
                      <a:pt x="22271" y="25412"/>
                    </a:lnTo>
                    <a:lnTo>
                      <a:pt x="26166" y="21695"/>
                    </a:lnTo>
                    <a:lnTo>
                      <a:pt x="27122" y="18344"/>
                    </a:lnTo>
                    <a:lnTo>
                      <a:pt x="27161" y="7989"/>
                    </a:lnTo>
                    <a:lnTo>
                      <a:pt x="26198" y="4554"/>
                    </a:lnTo>
                    <a:lnTo>
                      <a:pt x="24292" y="2711"/>
                    </a:lnTo>
                    <a:lnTo>
                      <a:pt x="22376" y="921"/>
                    </a:lnTo>
                    <a:lnTo>
                      <a:pt x="18858" y="0"/>
                    </a:lnTo>
                    <a:close/>
                  </a:path>
                </a:pathLst>
              </a:custGeom>
              <a:solidFill>
                <a:srgbClr val="FFFFFF"/>
              </a:solidFill>
            </p:spPr>
            <p:txBody>
              <a:bodyPr wrap="square" lIns="0" tIns="0" rIns="0" bIns="0" rtlCol="0"/>
              <a:lstStyle/>
              <a:p>
                <a:endParaRPr sz="662"/>
              </a:p>
            </p:txBody>
          </p:sp>
        </p:grpSp>
        <p:sp>
          <p:nvSpPr>
            <p:cNvPr id="66" name="object 55">
              <a:extLst>
                <a:ext uri="{FF2B5EF4-FFF2-40B4-BE49-F238E27FC236}">
                  <a16:creationId xmlns:a16="http://schemas.microsoft.com/office/drawing/2014/main" id="{BFE593A8-5387-E24B-A109-9AA2FAB82D9F}"/>
                </a:ext>
              </a:extLst>
            </p:cNvPr>
            <p:cNvSpPr/>
            <p:nvPr/>
          </p:nvSpPr>
          <p:spPr>
            <a:xfrm>
              <a:off x="8397217" y="4762225"/>
              <a:ext cx="376243" cy="114005"/>
            </a:xfrm>
            <a:prstGeom prst="rect">
              <a:avLst/>
            </a:prstGeom>
            <a:blipFill>
              <a:blip r:embed="rId21" cstate="print"/>
              <a:stretch>
                <a:fillRect/>
              </a:stretch>
            </a:blipFill>
          </p:spPr>
          <p:txBody>
            <a:bodyPr wrap="square" lIns="0" tIns="0" rIns="0" bIns="0" rtlCol="0"/>
            <a:lstStyle/>
            <a:p>
              <a:endParaRPr sz="662"/>
            </a:p>
          </p:txBody>
        </p:sp>
        <p:grpSp>
          <p:nvGrpSpPr>
            <p:cNvPr id="67" name="object 56">
              <a:extLst>
                <a:ext uri="{FF2B5EF4-FFF2-40B4-BE49-F238E27FC236}">
                  <a16:creationId xmlns:a16="http://schemas.microsoft.com/office/drawing/2014/main" id="{C1F2DF14-665E-FF45-975F-66B80AF4E4EA}"/>
                </a:ext>
              </a:extLst>
            </p:cNvPr>
            <p:cNvGrpSpPr/>
            <p:nvPr/>
          </p:nvGrpSpPr>
          <p:grpSpPr>
            <a:xfrm>
              <a:off x="8828831" y="4762282"/>
              <a:ext cx="317293" cy="113979"/>
              <a:chOff x="14449421" y="8256252"/>
              <a:chExt cx="523240" cy="187960"/>
            </a:xfrm>
          </p:grpSpPr>
          <p:sp>
            <p:nvSpPr>
              <p:cNvPr id="68" name="object 57">
                <a:extLst>
                  <a:ext uri="{FF2B5EF4-FFF2-40B4-BE49-F238E27FC236}">
                    <a16:creationId xmlns:a16="http://schemas.microsoft.com/office/drawing/2014/main" id="{A5B16111-B6D0-2641-9CAD-02F26B3EBDFE}"/>
                  </a:ext>
                </a:extLst>
              </p:cNvPr>
              <p:cNvSpPr/>
              <p:nvPr/>
            </p:nvSpPr>
            <p:spPr>
              <a:xfrm>
                <a:off x="14449421" y="8312511"/>
                <a:ext cx="119839" cy="131650"/>
              </a:xfrm>
              <a:prstGeom prst="rect">
                <a:avLst/>
              </a:prstGeom>
              <a:blipFill>
                <a:blip r:embed="rId22" cstate="print"/>
                <a:stretch>
                  <a:fillRect/>
                </a:stretch>
              </a:blipFill>
            </p:spPr>
            <p:txBody>
              <a:bodyPr wrap="square" lIns="0" tIns="0" rIns="0" bIns="0" rtlCol="0"/>
              <a:lstStyle/>
              <a:p>
                <a:endParaRPr sz="662"/>
              </a:p>
            </p:txBody>
          </p:sp>
          <p:sp>
            <p:nvSpPr>
              <p:cNvPr id="69" name="object 58">
                <a:extLst>
                  <a:ext uri="{FF2B5EF4-FFF2-40B4-BE49-F238E27FC236}">
                    <a16:creationId xmlns:a16="http://schemas.microsoft.com/office/drawing/2014/main" id="{88B5E264-3159-874F-80D0-42D3DEDE343A}"/>
                  </a:ext>
                </a:extLst>
              </p:cNvPr>
              <p:cNvSpPr/>
              <p:nvPr/>
            </p:nvSpPr>
            <p:spPr>
              <a:xfrm>
                <a:off x="14601619" y="8256252"/>
                <a:ext cx="22225" cy="186690"/>
              </a:xfrm>
              <a:custGeom>
                <a:avLst/>
                <a:gdLst/>
                <a:ahLst/>
                <a:cxnLst/>
                <a:rect l="l" t="t" r="r" b="b"/>
                <a:pathLst>
                  <a:path w="22225" h="186690">
                    <a:moveTo>
                      <a:pt x="14941" y="0"/>
                    </a:moveTo>
                    <a:lnTo>
                      <a:pt x="6994" y="0"/>
                    </a:lnTo>
                    <a:lnTo>
                      <a:pt x="3026" y="638"/>
                    </a:lnTo>
                    <a:lnTo>
                      <a:pt x="785" y="1800"/>
                    </a:lnTo>
                    <a:lnTo>
                      <a:pt x="0" y="3486"/>
                    </a:lnTo>
                    <a:lnTo>
                      <a:pt x="0" y="182046"/>
                    </a:lnTo>
                    <a:lnTo>
                      <a:pt x="6994" y="186119"/>
                    </a:lnTo>
                    <a:lnTo>
                      <a:pt x="14941" y="186119"/>
                    </a:lnTo>
                    <a:lnTo>
                      <a:pt x="18889" y="185491"/>
                    </a:lnTo>
                    <a:lnTo>
                      <a:pt x="21067" y="184381"/>
                    </a:lnTo>
                    <a:lnTo>
                      <a:pt x="21789" y="183408"/>
                    </a:lnTo>
                    <a:lnTo>
                      <a:pt x="21957" y="182046"/>
                    </a:lnTo>
                    <a:lnTo>
                      <a:pt x="21957" y="4177"/>
                    </a:lnTo>
                    <a:lnTo>
                      <a:pt x="14941" y="0"/>
                    </a:lnTo>
                    <a:close/>
                  </a:path>
                </a:pathLst>
              </a:custGeom>
              <a:solidFill>
                <a:srgbClr val="FFFFFF"/>
              </a:solidFill>
            </p:spPr>
            <p:txBody>
              <a:bodyPr wrap="square" lIns="0" tIns="0" rIns="0" bIns="0" rtlCol="0"/>
              <a:lstStyle/>
              <a:p>
                <a:endParaRPr sz="662"/>
              </a:p>
            </p:txBody>
          </p:sp>
          <p:sp>
            <p:nvSpPr>
              <p:cNvPr id="70" name="object 59">
                <a:extLst>
                  <a:ext uri="{FF2B5EF4-FFF2-40B4-BE49-F238E27FC236}">
                    <a16:creationId xmlns:a16="http://schemas.microsoft.com/office/drawing/2014/main" id="{5CAC8680-1829-DB44-A4C9-850A744D2334}"/>
                  </a:ext>
                </a:extLst>
              </p:cNvPr>
              <p:cNvSpPr/>
              <p:nvPr/>
            </p:nvSpPr>
            <p:spPr>
              <a:xfrm>
                <a:off x="14664198" y="8312512"/>
                <a:ext cx="177732" cy="129859"/>
              </a:xfrm>
              <a:prstGeom prst="rect">
                <a:avLst/>
              </a:prstGeom>
              <a:blipFill>
                <a:blip r:embed="rId23" cstate="print"/>
                <a:stretch>
                  <a:fillRect/>
                </a:stretch>
              </a:blipFill>
            </p:spPr>
            <p:txBody>
              <a:bodyPr wrap="square" lIns="0" tIns="0" rIns="0" bIns="0" rtlCol="0"/>
              <a:lstStyle/>
              <a:p>
                <a:endParaRPr sz="662"/>
              </a:p>
            </p:txBody>
          </p:sp>
          <p:sp>
            <p:nvSpPr>
              <p:cNvPr id="71" name="object 60">
                <a:extLst>
                  <a:ext uri="{FF2B5EF4-FFF2-40B4-BE49-F238E27FC236}">
                    <a16:creationId xmlns:a16="http://schemas.microsoft.com/office/drawing/2014/main" id="{F5FD8AA1-002C-C94E-9509-22C6F229D4D5}"/>
                  </a:ext>
                </a:extLst>
              </p:cNvPr>
              <p:cNvSpPr/>
              <p:nvPr/>
            </p:nvSpPr>
            <p:spPr>
              <a:xfrm>
                <a:off x="14873881" y="8312512"/>
                <a:ext cx="98394" cy="131650"/>
              </a:xfrm>
              <a:prstGeom prst="rect">
                <a:avLst/>
              </a:prstGeom>
              <a:blipFill>
                <a:blip r:embed="rId24" cstate="print"/>
                <a:stretch>
                  <a:fillRect/>
                </a:stretch>
              </a:blipFill>
            </p:spPr>
            <p:txBody>
              <a:bodyPr wrap="square" lIns="0" tIns="0" rIns="0" bIns="0" rtlCol="0"/>
              <a:lstStyle/>
              <a:p>
                <a:endParaRPr sz="662"/>
              </a:p>
            </p:txBody>
          </p:sp>
        </p:grpSp>
        <p:grpSp>
          <p:nvGrpSpPr>
            <p:cNvPr id="72" name="object 61">
              <a:extLst>
                <a:ext uri="{FF2B5EF4-FFF2-40B4-BE49-F238E27FC236}">
                  <a16:creationId xmlns:a16="http://schemas.microsoft.com/office/drawing/2014/main" id="{CC56131D-199D-5946-B9AF-7C401A2A3968}"/>
                </a:ext>
              </a:extLst>
            </p:cNvPr>
            <p:cNvGrpSpPr/>
            <p:nvPr/>
          </p:nvGrpSpPr>
          <p:grpSpPr>
            <a:xfrm>
              <a:off x="2615183" y="3155431"/>
              <a:ext cx="311902" cy="132847"/>
              <a:chOff x="4202656" y="5606435"/>
              <a:chExt cx="514350" cy="219075"/>
            </a:xfrm>
          </p:grpSpPr>
          <p:sp>
            <p:nvSpPr>
              <p:cNvPr id="73" name="object 62">
                <a:extLst>
                  <a:ext uri="{FF2B5EF4-FFF2-40B4-BE49-F238E27FC236}">
                    <a16:creationId xmlns:a16="http://schemas.microsoft.com/office/drawing/2014/main" id="{CB7ACCC6-9324-D74D-9069-D19DAF5E10C2}"/>
                  </a:ext>
                </a:extLst>
              </p:cNvPr>
              <p:cNvSpPr/>
              <p:nvPr/>
            </p:nvSpPr>
            <p:spPr>
              <a:xfrm>
                <a:off x="4202656" y="5606435"/>
                <a:ext cx="129828" cy="218747"/>
              </a:xfrm>
              <a:prstGeom prst="rect">
                <a:avLst/>
              </a:prstGeom>
              <a:blipFill>
                <a:blip r:embed="rId25" cstate="print"/>
                <a:stretch>
                  <a:fillRect/>
                </a:stretch>
              </a:blipFill>
            </p:spPr>
            <p:txBody>
              <a:bodyPr wrap="square" lIns="0" tIns="0" rIns="0" bIns="0" rtlCol="0"/>
              <a:lstStyle/>
              <a:p>
                <a:endParaRPr sz="662"/>
              </a:p>
            </p:txBody>
          </p:sp>
          <p:sp>
            <p:nvSpPr>
              <p:cNvPr id="74" name="object 63">
                <a:extLst>
                  <a:ext uri="{FF2B5EF4-FFF2-40B4-BE49-F238E27FC236}">
                    <a16:creationId xmlns:a16="http://schemas.microsoft.com/office/drawing/2014/main" id="{8E079EE3-9324-1A4C-9D87-05211BA6E6E2}"/>
                  </a:ext>
                </a:extLst>
              </p:cNvPr>
              <p:cNvSpPr/>
              <p:nvPr/>
            </p:nvSpPr>
            <p:spPr>
              <a:xfrm>
                <a:off x="4375346" y="5693488"/>
                <a:ext cx="70018" cy="129849"/>
              </a:xfrm>
              <a:prstGeom prst="rect">
                <a:avLst/>
              </a:prstGeom>
              <a:blipFill>
                <a:blip r:embed="rId26" cstate="print"/>
                <a:stretch>
                  <a:fillRect/>
                </a:stretch>
              </a:blipFill>
            </p:spPr>
            <p:txBody>
              <a:bodyPr wrap="square" lIns="0" tIns="0" rIns="0" bIns="0" rtlCol="0"/>
              <a:lstStyle/>
              <a:p>
                <a:endParaRPr sz="662"/>
              </a:p>
            </p:txBody>
          </p:sp>
          <p:sp>
            <p:nvSpPr>
              <p:cNvPr id="75" name="object 64">
                <a:extLst>
                  <a:ext uri="{FF2B5EF4-FFF2-40B4-BE49-F238E27FC236}">
                    <a16:creationId xmlns:a16="http://schemas.microsoft.com/office/drawing/2014/main" id="{025D16B7-8E6F-5D46-9676-43DD67FC48DD}"/>
                  </a:ext>
                </a:extLst>
              </p:cNvPr>
              <p:cNvSpPr/>
              <p:nvPr/>
            </p:nvSpPr>
            <p:spPr>
              <a:xfrm>
                <a:off x="4469844" y="5648212"/>
                <a:ext cx="103217" cy="176968"/>
              </a:xfrm>
              <a:prstGeom prst="rect">
                <a:avLst/>
              </a:prstGeom>
              <a:blipFill>
                <a:blip r:embed="rId27" cstate="print"/>
                <a:stretch>
                  <a:fillRect/>
                </a:stretch>
              </a:blipFill>
            </p:spPr>
            <p:txBody>
              <a:bodyPr wrap="square" lIns="0" tIns="0" rIns="0" bIns="0" rtlCol="0"/>
              <a:lstStyle/>
              <a:p>
                <a:endParaRPr sz="662"/>
              </a:p>
            </p:txBody>
          </p:sp>
          <p:sp>
            <p:nvSpPr>
              <p:cNvPr id="76" name="object 65">
                <a:extLst>
                  <a:ext uri="{FF2B5EF4-FFF2-40B4-BE49-F238E27FC236}">
                    <a16:creationId xmlns:a16="http://schemas.microsoft.com/office/drawing/2014/main" id="{1CF26304-A09C-6749-AB3D-AD3CBCBAF2ED}"/>
                  </a:ext>
                </a:extLst>
              </p:cNvPr>
              <p:cNvSpPr/>
              <p:nvPr/>
            </p:nvSpPr>
            <p:spPr>
              <a:xfrm>
                <a:off x="4613681" y="5693481"/>
                <a:ext cx="103180" cy="129964"/>
              </a:xfrm>
              <a:prstGeom prst="rect">
                <a:avLst/>
              </a:prstGeom>
              <a:blipFill>
                <a:blip r:embed="rId28" cstate="print"/>
                <a:stretch>
                  <a:fillRect/>
                </a:stretch>
              </a:blipFill>
            </p:spPr>
            <p:txBody>
              <a:bodyPr wrap="square" lIns="0" tIns="0" rIns="0" bIns="0" rtlCol="0"/>
              <a:lstStyle/>
              <a:p>
                <a:endParaRPr sz="662"/>
              </a:p>
            </p:txBody>
          </p:sp>
        </p:grpSp>
        <p:grpSp>
          <p:nvGrpSpPr>
            <p:cNvPr id="77" name="object 66">
              <a:extLst>
                <a:ext uri="{FF2B5EF4-FFF2-40B4-BE49-F238E27FC236}">
                  <a16:creationId xmlns:a16="http://schemas.microsoft.com/office/drawing/2014/main" id="{C42C518C-E92A-644D-A560-655B08E970E6}"/>
                </a:ext>
              </a:extLst>
            </p:cNvPr>
            <p:cNvGrpSpPr/>
            <p:nvPr/>
          </p:nvGrpSpPr>
          <p:grpSpPr>
            <a:xfrm>
              <a:off x="2358270" y="3372541"/>
              <a:ext cx="309207" cy="113979"/>
              <a:chOff x="3778986" y="5964467"/>
              <a:chExt cx="509905" cy="187960"/>
            </a:xfrm>
          </p:grpSpPr>
          <p:sp>
            <p:nvSpPr>
              <p:cNvPr id="78" name="object 67">
                <a:extLst>
                  <a:ext uri="{FF2B5EF4-FFF2-40B4-BE49-F238E27FC236}">
                    <a16:creationId xmlns:a16="http://schemas.microsoft.com/office/drawing/2014/main" id="{6DD2AD3B-77F4-BB44-AEA2-955C8528573B}"/>
                  </a:ext>
                </a:extLst>
              </p:cNvPr>
              <p:cNvSpPr/>
              <p:nvPr/>
            </p:nvSpPr>
            <p:spPr>
              <a:xfrm>
                <a:off x="3778986" y="6020728"/>
                <a:ext cx="98384" cy="131650"/>
              </a:xfrm>
              <a:prstGeom prst="rect">
                <a:avLst/>
              </a:prstGeom>
              <a:blipFill>
                <a:blip r:embed="rId29" cstate="print"/>
                <a:stretch>
                  <a:fillRect/>
                </a:stretch>
              </a:blipFill>
            </p:spPr>
            <p:txBody>
              <a:bodyPr wrap="square" lIns="0" tIns="0" rIns="0" bIns="0" rtlCol="0"/>
              <a:lstStyle/>
              <a:p>
                <a:endParaRPr sz="662"/>
              </a:p>
            </p:txBody>
          </p:sp>
          <p:sp>
            <p:nvSpPr>
              <p:cNvPr id="79" name="object 68">
                <a:extLst>
                  <a:ext uri="{FF2B5EF4-FFF2-40B4-BE49-F238E27FC236}">
                    <a16:creationId xmlns:a16="http://schemas.microsoft.com/office/drawing/2014/main" id="{C9FC0D75-3C4F-3141-8E18-548A9137F76B}"/>
                  </a:ext>
                </a:extLst>
              </p:cNvPr>
              <p:cNvSpPr/>
              <p:nvPr/>
            </p:nvSpPr>
            <p:spPr>
              <a:xfrm>
                <a:off x="3917727" y="5964467"/>
                <a:ext cx="22225" cy="186690"/>
              </a:xfrm>
              <a:custGeom>
                <a:avLst/>
                <a:gdLst/>
                <a:ahLst/>
                <a:cxnLst/>
                <a:rect l="l" t="t" r="r" b="b"/>
                <a:pathLst>
                  <a:path w="22225" h="186689">
                    <a:moveTo>
                      <a:pt x="14931" y="0"/>
                    </a:moveTo>
                    <a:lnTo>
                      <a:pt x="6994" y="0"/>
                    </a:lnTo>
                    <a:lnTo>
                      <a:pt x="3015" y="638"/>
                    </a:lnTo>
                    <a:lnTo>
                      <a:pt x="774" y="1800"/>
                    </a:lnTo>
                    <a:lnTo>
                      <a:pt x="0" y="3486"/>
                    </a:lnTo>
                    <a:lnTo>
                      <a:pt x="0" y="182046"/>
                    </a:lnTo>
                    <a:lnTo>
                      <a:pt x="146" y="183408"/>
                    </a:lnTo>
                    <a:lnTo>
                      <a:pt x="774" y="184381"/>
                    </a:lnTo>
                    <a:lnTo>
                      <a:pt x="3015" y="185491"/>
                    </a:lnTo>
                    <a:lnTo>
                      <a:pt x="6994" y="186119"/>
                    </a:lnTo>
                    <a:lnTo>
                      <a:pt x="14931" y="186119"/>
                    </a:lnTo>
                    <a:lnTo>
                      <a:pt x="18879" y="185491"/>
                    </a:lnTo>
                    <a:lnTo>
                      <a:pt x="21056" y="184381"/>
                    </a:lnTo>
                    <a:lnTo>
                      <a:pt x="21779" y="183408"/>
                    </a:lnTo>
                    <a:lnTo>
                      <a:pt x="21957" y="182046"/>
                    </a:lnTo>
                    <a:lnTo>
                      <a:pt x="21957" y="4177"/>
                    </a:lnTo>
                    <a:lnTo>
                      <a:pt x="14931" y="0"/>
                    </a:lnTo>
                    <a:close/>
                  </a:path>
                </a:pathLst>
              </a:custGeom>
              <a:solidFill>
                <a:srgbClr val="FFFFFF"/>
              </a:solidFill>
            </p:spPr>
            <p:txBody>
              <a:bodyPr wrap="square" lIns="0" tIns="0" rIns="0" bIns="0" rtlCol="0"/>
              <a:lstStyle/>
              <a:p>
                <a:endParaRPr sz="662"/>
              </a:p>
            </p:txBody>
          </p:sp>
          <p:sp>
            <p:nvSpPr>
              <p:cNvPr id="80" name="object 69">
                <a:extLst>
                  <a:ext uri="{FF2B5EF4-FFF2-40B4-BE49-F238E27FC236}">
                    <a16:creationId xmlns:a16="http://schemas.microsoft.com/office/drawing/2014/main" id="{5911051C-087F-B845-9D41-7400B08F9E39}"/>
                  </a:ext>
                </a:extLst>
              </p:cNvPr>
              <p:cNvSpPr/>
              <p:nvPr/>
            </p:nvSpPr>
            <p:spPr>
              <a:xfrm>
                <a:off x="3980326" y="6020727"/>
                <a:ext cx="177732" cy="129859"/>
              </a:xfrm>
              <a:prstGeom prst="rect">
                <a:avLst/>
              </a:prstGeom>
              <a:blipFill>
                <a:blip r:embed="rId30" cstate="print"/>
                <a:stretch>
                  <a:fillRect/>
                </a:stretch>
              </a:blipFill>
            </p:spPr>
            <p:txBody>
              <a:bodyPr wrap="square" lIns="0" tIns="0" rIns="0" bIns="0" rtlCol="0"/>
              <a:lstStyle/>
              <a:p>
                <a:endParaRPr sz="662"/>
              </a:p>
            </p:txBody>
          </p:sp>
          <p:sp>
            <p:nvSpPr>
              <p:cNvPr id="81" name="object 70">
                <a:extLst>
                  <a:ext uri="{FF2B5EF4-FFF2-40B4-BE49-F238E27FC236}">
                    <a16:creationId xmlns:a16="http://schemas.microsoft.com/office/drawing/2014/main" id="{933AC28B-046B-0241-9FC3-4974E8B2F9EA}"/>
                  </a:ext>
                </a:extLst>
              </p:cNvPr>
              <p:cNvSpPr/>
              <p:nvPr/>
            </p:nvSpPr>
            <p:spPr>
              <a:xfrm>
                <a:off x="4190009" y="6020728"/>
                <a:ext cx="98394" cy="131650"/>
              </a:xfrm>
              <a:prstGeom prst="rect">
                <a:avLst/>
              </a:prstGeom>
              <a:blipFill>
                <a:blip r:embed="rId31" cstate="print"/>
                <a:stretch>
                  <a:fillRect/>
                </a:stretch>
              </a:blipFill>
            </p:spPr>
            <p:txBody>
              <a:bodyPr wrap="square" lIns="0" tIns="0" rIns="0" bIns="0" rtlCol="0"/>
              <a:lstStyle/>
              <a:p>
                <a:endParaRPr sz="662"/>
              </a:p>
            </p:txBody>
          </p:sp>
        </p:grpSp>
        <p:sp>
          <p:nvSpPr>
            <p:cNvPr id="82" name="object 71">
              <a:extLst>
                <a:ext uri="{FF2B5EF4-FFF2-40B4-BE49-F238E27FC236}">
                  <a16:creationId xmlns:a16="http://schemas.microsoft.com/office/drawing/2014/main" id="{DC2BD234-771B-D94F-AA80-4E75A9784710}"/>
                </a:ext>
              </a:extLst>
            </p:cNvPr>
            <p:cNvSpPr/>
            <p:nvPr/>
          </p:nvSpPr>
          <p:spPr>
            <a:xfrm>
              <a:off x="2716813" y="3366292"/>
              <a:ext cx="62619" cy="141366"/>
            </a:xfrm>
            <a:prstGeom prst="rect">
              <a:avLst/>
            </a:prstGeom>
            <a:blipFill>
              <a:blip r:embed="rId32" cstate="print"/>
              <a:stretch>
                <a:fillRect/>
              </a:stretch>
            </a:blipFill>
          </p:spPr>
          <p:txBody>
            <a:bodyPr wrap="square" lIns="0" tIns="0" rIns="0" bIns="0" rtlCol="0"/>
            <a:lstStyle/>
            <a:p>
              <a:endParaRPr sz="662"/>
            </a:p>
          </p:txBody>
        </p:sp>
        <p:sp>
          <p:nvSpPr>
            <p:cNvPr id="83" name="object 72">
              <a:extLst>
                <a:ext uri="{FF2B5EF4-FFF2-40B4-BE49-F238E27FC236}">
                  <a16:creationId xmlns:a16="http://schemas.microsoft.com/office/drawing/2014/main" id="{4139C4DF-94A5-4D4C-8749-E12B6360BCC7}"/>
                </a:ext>
              </a:extLst>
            </p:cNvPr>
            <p:cNvSpPr/>
            <p:nvPr/>
          </p:nvSpPr>
          <p:spPr>
            <a:xfrm>
              <a:off x="2824454" y="3388365"/>
              <a:ext cx="390369" cy="98126"/>
            </a:xfrm>
            <a:prstGeom prst="rect">
              <a:avLst/>
            </a:prstGeom>
            <a:blipFill>
              <a:blip r:embed="rId33"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218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410462" y="1232217"/>
            <a:ext cx="8460873" cy="1261884"/>
          </a:xfrm>
          <a:prstGeom prst="rect">
            <a:avLst/>
          </a:prstGeom>
          <a:noFill/>
        </p:spPr>
        <p:txBody>
          <a:bodyPr wrap="square" rtlCol="0">
            <a:spAutoFit/>
          </a:bodyPr>
          <a:lstStyle/>
          <a:p>
            <a:r>
              <a:rPr lang="tr-TR" sz="2000" dirty="0"/>
              <a:t>İnternet üzerinden bir suç ile karşılaşıldığında: </a:t>
            </a:r>
          </a:p>
          <a:p>
            <a:r>
              <a:rPr lang="tr-TR" sz="2000" b="1" u="sng" dirty="0">
                <a:hlinkClick r:id="rId3"/>
              </a:rPr>
              <a:t>www.ihbarweb.org.tr</a:t>
            </a:r>
            <a:r>
              <a:rPr lang="tr-TR" sz="2000" b="1" u="sng" dirty="0"/>
              <a:t> </a:t>
            </a:r>
            <a:r>
              <a:rPr lang="tr-TR" sz="2000" dirty="0"/>
              <a:t>adresinden şikayet gerçekleştirilebilir.</a:t>
            </a:r>
          </a:p>
          <a:p>
            <a:endParaRPr lang="tr-TR" dirty="0"/>
          </a:p>
          <a:p>
            <a:endParaRPr lang="tr-TR"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grpSp>
        <p:nvGrpSpPr>
          <p:cNvPr id="8" name="object 4">
            <a:extLst>
              <a:ext uri="{FF2B5EF4-FFF2-40B4-BE49-F238E27FC236}">
                <a16:creationId xmlns:a16="http://schemas.microsoft.com/office/drawing/2014/main" id="{5140A294-D5ED-C94B-AFC3-DFBBBFFF459C}"/>
              </a:ext>
            </a:extLst>
          </p:cNvPr>
          <p:cNvGrpSpPr/>
          <p:nvPr/>
        </p:nvGrpSpPr>
        <p:grpSpPr>
          <a:xfrm>
            <a:off x="479532" y="2006600"/>
            <a:ext cx="11084786" cy="3772871"/>
            <a:chOff x="790078" y="4141552"/>
            <a:chExt cx="15778480" cy="4912360"/>
          </a:xfrm>
        </p:grpSpPr>
        <p:sp>
          <p:nvSpPr>
            <p:cNvPr id="11" name="object 5">
              <a:extLst>
                <a:ext uri="{FF2B5EF4-FFF2-40B4-BE49-F238E27FC236}">
                  <a16:creationId xmlns:a16="http://schemas.microsoft.com/office/drawing/2014/main" id="{1C943749-0D40-8D4F-93E5-51E31670F6FA}"/>
                </a:ext>
              </a:extLst>
            </p:cNvPr>
            <p:cNvSpPr/>
            <p:nvPr/>
          </p:nvSpPr>
          <p:spPr>
            <a:xfrm>
              <a:off x="800036" y="4172972"/>
              <a:ext cx="15736569" cy="4849495"/>
            </a:xfrm>
            <a:custGeom>
              <a:avLst/>
              <a:gdLst/>
              <a:ahLst/>
              <a:cxnLst/>
              <a:rect l="l" t="t" r="r" b="b"/>
              <a:pathLst>
                <a:path w="15736569" h="4849495">
                  <a:moveTo>
                    <a:pt x="15714498" y="2429713"/>
                  </a:moveTo>
                  <a:lnTo>
                    <a:pt x="0" y="2429713"/>
                  </a:lnTo>
                  <a:lnTo>
                    <a:pt x="0" y="2457564"/>
                  </a:lnTo>
                  <a:lnTo>
                    <a:pt x="0" y="3639451"/>
                  </a:lnTo>
                  <a:lnTo>
                    <a:pt x="15714498" y="3639451"/>
                  </a:lnTo>
                  <a:lnTo>
                    <a:pt x="15714498" y="2457564"/>
                  </a:lnTo>
                  <a:lnTo>
                    <a:pt x="15714498" y="2429713"/>
                  </a:lnTo>
                  <a:close/>
                </a:path>
                <a:path w="15736569" h="4849495">
                  <a:moveTo>
                    <a:pt x="15718955" y="3639464"/>
                  </a:moveTo>
                  <a:lnTo>
                    <a:pt x="4432" y="3639464"/>
                  </a:lnTo>
                  <a:lnTo>
                    <a:pt x="4432" y="4576953"/>
                  </a:lnTo>
                  <a:lnTo>
                    <a:pt x="8826" y="4625899"/>
                  </a:lnTo>
                  <a:lnTo>
                    <a:pt x="21463" y="4671949"/>
                  </a:lnTo>
                  <a:lnTo>
                    <a:pt x="41605" y="4714367"/>
                  </a:lnTo>
                  <a:lnTo>
                    <a:pt x="68465" y="4752365"/>
                  </a:lnTo>
                  <a:lnTo>
                    <a:pt x="101269" y="4785169"/>
                  </a:lnTo>
                  <a:lnTo>
                    <a:pt x="139268" y="4812030"/>
                  </a:lnTo>
                  <a:lnTo>
                    <a:pt x="181686" y="4832172"/>
                  </a:lnTo>
                  <a:lnTo>
                    <a:pt x="227736" y="4844821"/>
                  </a:lnTo>
                  <a:lnTo>
                    <a:pt x="276682" y="4849203"/>
                  </a:lnTo>
                  <a:lnTo>
                    <a:pt x="15478125" y="4849203"/>
                  </a:lnTo>
                  <a:lnTo>
                    <a:pt x="15526652" y="4844313"/>
                  </a:lnTo>
                  <a:lnTo>
                    <a:pt x="15571864" y="4830280"/>
                  </a:lnTo>
                  <a:lnTo>
                    <a:pt x="15612771" y="4808067"/>
                  </a:lnTo>
                  <a:lnTo>
                    <a:pt x="15648407" y="4778667"/>
                  </a:lnTo>
                  <a:lnTo>
                    <a:pt x="15677820" y="4743018"/>
                  </a:lnTo>
                  <a:lnTo>
                    <a:pt x="15700032" y="4702111"/>
                  </a:lnTo>
                  <a:lnTo>
                    <a:pt x="15714066" y="4656912"/>
                  </a:lnTo>
                  <a:lnTo>
                    <a:pt x="15718955" y="4608373"/>
                  </a:lnTo>
                  <a:lnTo>
                    <a:pt x="15718955" y="3639464"/>
                  </a:lnTo>
                  <a:close/>
                </a:path>
                <a:path w="15736569" h="4849495">
                  <a:moveTo>
                    <a:pt x="15736570" y="1231480"/>
                  </a:moveTo>
                  <a:lnTo>
                    <a:pt x="22072" y="1231480"/>
                  </a:lnTo>
                  <a:lnTo>
                    <a:pt x="22072" y="2394737"/>
                  </a:lnTo>
                  <a:lnTo>
                    <a:pt x="15736570" y="2394737"/>
                  </a:lnTo>
                  <a:lnTo>
                    <a:pt x="15736570" y="1231480"/>
                  </a:lnTo>
                  <a:close/>
                </a:path>
                <a:path w="15736569" h="4849495">
                  <a:moveTo>
                    <a:pt x="15736570" y="251294"/>
                  </a:moveTo>
                  <a:lnTo>
                    <a:pt x="15732519" y="206121"/>
                  </a:lnTo>
                  <a:lnTo>
                    <a:pt x="15720848" y="163614"/>
                  </a:lnTo>
                  <a:lnTo>
                    <a:pt x="15702268" y="124460"/>
                  </a:lnTo>
                  <a:lnTo>
                    <a:pt x="15677464" y="89382"/>
                  </a:lnTo>
                  <a:lnTo>
                    <a:pt x="15647175" y="59093"/>
                  </a:lnTo>
                  <a:lnTo>
                    <a:pt x="15612110" y="34302"/>
                  </a:lnTo>
                  <a:lnTo>
                    <a:pt x="15572956" y="15722"/>
                  </a:lnTo>
                  <a:lnTo>
                    <a:pt x="15530437" y="4051"/>
                  </a:lnTo>
                  <a:lnTo>
                    <a:pt x="15485275" y="0"/>
                  </a:lnTo>
                  <a:lnTo>
                    <a:pt x="273367" y="0"/>
                  </a:lnTo>
                  <a:lnTo>
                    <a:pt x="228193" y="4051"/>
                  </a:lnTo>
                  <a:lnTo>
                    <a:pt x="185674" y="15722"/>
                  </a:lnTo>
                  <a:lnTo>
                    <a:pt x="146532" y="34302"/>
                  </a:lnTo>
                  <a:lnTo>
                    <a:pt x="111455" y="59093"/>
                  </a:lnTo>
                  <a:lnTo>
                    <a:pt x="81165" y="89382"/>
                  </a:lnTo>
                  <a:lnTo>
                    <a:pt x="56375" y="124460"/>
                  </a:lnTo>
                  <a:lnTo>
                    <a:pt x="37782" y="163614"/>
                  </a:lnTo>
                  <a:lnTo>
                    <a:pt x="26111" y="206121"/>
                  </a:lnTo>
                  <a:lnTo>
                    <a:pt x="22059" y="251294"/>
                  </a:lnTo>
                  <a:lnTo>
                    <a:pt x="22059" y="1209738"/>
                  </a:lnTo>
                  <a:lnTo>
                    <a:pt x="15736570" y="1209738"/>
                  </a:lnTo>
                  <a:lnTo>
                    <a:pt x="15736570" y="251294"/>
                  </a:lnTo>
                  <a:close/>
                </a:path>
              </a:pathLst>
            </a:custGeom>
            <a:solidFill>
              <a:srgbClr val="EC7C30">
                <a:alpha val="27000"/>
              </a:srgbClr>
            </a:solidFill>
          </p:spPr>
          <p:txBody>
            <a:bodyPr wrap="square" lIns="0" tIns="0" rIns="0" bIns="0" rtlCol="0"/>
            <a:lstStyle/>
            <a:p>
              <a:endParaRPr sz="662" dirty="0"/>
            </a:p>
          </p:txBody>
        </p:sp>
        <p:sp>
          <p:nvSpPr>
            <p:cNvPr id="12" name="object 6">
              <a:extLst>
                <a:ext uri="{FF2B5EF4-FFF2-40B4-BE49-F238E27FC236}">
                  <a16:creationId xmlns:a16="http://schemas.microsoft.com/office/drawing/2014/main" id="{ED09C290-D402-154E-86B1-AAFE4D6975E7}"/>
                </a:ext>
              </a:extLst>
            </p:cNvPr>
            <p:cNvSpPr/>
            <p:nvPr/>
          </p:nvSpPr>
          <p:spPr>
            <a:xfrm>
              <a:off x="6549403" y="4172962"/>
              <a:ext cx="0" cy="4849495"/>
            </a:xfrm>
            <a:custGeom>
              <a:avLst/>
              <a:gdLst/>
              <a:ahLst/>
              <a:cxnLst/>
              <a:rect l="l" t="t" r="r" b="b"/>
              <a:pathLst>
                <a:path h="4849495">
                  <a:moveTo>
                    <a:pt x="0" y="0"/>
                  </a:moveTo>
                  <a:lnTo>
                    <a:pt x="0" y="4849182"/>
                  </a:lnTo>
                </a:path>
              </a:pathLst>
            </a:custGeom>
            <a:ln w="62825">
              <a:solidFill>
                <a:srgbClr val="FFFFFF"/>
              </a:solidFill>
            </a:ln>
          </p:spPr>
          <p:txBody>
            <a:bodyPr wrap="square" lIns="0" tIns="0" rIns="0" bIns="0" rtlCol="0"/>
            <a:lstStyle/>
            <a:p>
              <a:endParaRPr sz="662"/>
            </a:p>
          </p:txBody>
        </p:sp>
        <p:sp>
          <p:nvSpPr>
            <p:cNvPr id="13" name="object 7">
              <a:extLst>
                <a:ext uri="{FF2B5EF4-FFF2-40B4-BE49-F238E27FC236}">
                  <a16:creationId xmlns:a16="http://schemas.microsoft.com/office/drawing/2014/main" id="{1E396EF9-9EFF-9A46-9146-EAA98E71BF5F}"/>
                </a:ext>
              </a:extLst>
            </p:cNvPr>
            <p:cNvSpPr/>
            <p:nvPr/>
          </p:nvSpPr>
          <p:spPr>
            <a:xfrm>
              <a:off x="808899" y="5382716"/>
              <a:ext cx="15706090" cy="0"/>
            </a:xfrm>
            <a:custGeom>
              <a:avLst/>
              <a:gdLst/>
              <a:ahLst/>
              <a:cxnLst/>
              <a:rect l="l" t="t" r="r" b="b"/>
              <a:pathLst>
                <a:path w="15706090">
                  <a:moveTo>
                    <a:pt x="0" y="0"/>
                  </a:moveTo>
                  <a:lnTo>
                    <a:pt x="15705678" y="0"/>
                  </a:lnTo>
                </a:path>
              </a:pathLst>
            </a:custGeom>
            <a:ln w="62825">
              <a:solidFill>
                <a:srgbClr val="FFFFFF"/>
              </a:solidFill>
            </a:ln>
          </p:spPr>
          <p:txBody>
            <a:bodyPr wrap="square" lIns="0" tIns="0" rIns="0" bIns="0" rtlCol="0"/>
            <a:lstStyle/>
            <a:p>
              <a:endParaRPr sz="662"/>
            </a:p>
          </p:txBody>
        </p:sp>
        <p:sp>
          <p:nvSpPr>
            <p:cNvPr id="15" name="object 8">
              <a:extLst>
                <a:ext uri="{FF2B5EF4-FFF2-40B4-BE49-F238E27FC236}">
                  <a16:creationId xmlns:a16="http://schemas.microsoft.com/office/drawing/2014/main" id="{BA64A97F-4851-A640-9FC5-30DDF8872BD2}"/>
                </a:ext>
              </a:extLst>
            </p:cNvPr>
            <p:cNvSpPr/>
            <p:nvPr/>
          </p:nvSpPr>
          <p:spPr>
            <a:xfrm>
              <a:off x="826553" y="6599119"/>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7" name="object 9">
              <a:extLst>
                <a:ext uri="{FF2B5EF4-FFF2-40B4-BE49-F238E27FC236}">
                  <a16:creationId xmlns:a16="http://schemas.microsoft.com/office/drawing/2014/main" id="{82970441-7190-FF49-B18D-25334BE46E03}"/>
                </a:ext>
              </a:extLst>
            </p:cNvPr>
            <p:cNvSpPr/>
            <p:nvPr/>
          </p:nvSpPr>
          <p:spPr>
            <a:xfrm>
              <a:off x="826553" y="7812433"/>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8" name="object 10">
              <a:extLst>
                <a:ext uri="{FF2B5EF4-FFF2-40B4-BE49-F238E27FC236}">
                  <a16:creationId xmlns:a16="http://schemas.microsoft.com/office/drawing/2014/main" id="{DC6039F9-C6C8-8944-9DA8-90001DD70303}"/>
                </a:ext>
              </a:extLst>
            </p:cNvPr>
            <p:cNvSpPr/>
            <p:nvPr/>
          </p:nvSpPr>
          <p:spPr>
            <a:xfrm>
              <a:off x="821491" y="4172965"/>
              <a:ext cx="15715615" cy="4849495"/>
            </a:xfrm>
            <a:custGeom>
              <a:avLst/>
              <a:gdLst/>
              <a:ahLst/>
              <a:cxnLst/>
              <a:rect l="l" t="t" r="r" b="b"/>
              <a:pathLst>
                <a:path w="15715615" h="4849495">
                  <a:moveTo>
                    <a:pt x="15485162" y="4849182"/>
                  </a:moveTo>
                  <a:lnTo>
                    <a:pt x="229951" y="4849182"/>
                  </a:lnTo>
                  <a:lnTo>
                    <a:pt x="183607" y="4844510"/>
                  </a:lnTo>
                  <a:lnTo>
                    <a:pt x="140442" y="4831111"/>
                  </a:lnTo>
                  <a:lnTo>
                    <a:pt x="101381" y="4809910"/>
                  </a:lnTo>
                  <a:lnTo>
                    <a:pt x="67350" y="4781830"/>
                  </a:lnTo>
                  <a:lnTo>
                    <a:pt x="39271" y="4747797"/>
                  </a:lnTo>
                  <a:lnTo>
                    <a:pt x="18070" y="4708735"/>
                  </a:lnTo>
                  <a:lnTo>
                    <a:pt x="4671" y="4665568"/>
                  </a:lnTo>
                  <a:lnTo>
                    <a:pt x="0" y="4619220"/>
                  </a:lnTo>
                  <a:lnTo>
                    <a:pt x="0" y="229961"/>
                  </a:lnTo>
                  <a:lnTo>
                    <a:pt x="4671" y="183617"/>
                  </a:lnTo>
                  <a:lnTo>
                    <a:pt x="18070" y="140451"/>
                  </a:lnTo>
                  <a:lnTo>
                    <a:pt x="39271" y="101389"/>
                  </a:lnTo>
                  <a:lnTo>
                    <a:pt x="67350" y="67355"/>
                  </a:lnTo>
                  <a:lnTo>
                    <a:pt x="101381" y="39274"/>
                  </a:lnTo>
                  <a:lnTo>
                    <a:pt x="140442" y="18071"/>
                  </a:lnTo>
                  <a:lnTo>
                    <a:pt x="183607" y="4672"/>
                  </a:lnTo>
                  <a:lnTo>
                    <a:pt x="229951" y="0"/>
                  </a:lnTo>
                  <a:lnTo>
                    <a:pt x="15485162" y="0"/>
                  </a:lnTo>
                  <a:lnTo>
                    <a:pt x="15531509" y="4672"/>
                  </a:lnTo>
                  <a:lnTo>
                    <a:pt x="15574676" y="18071"/>
                  </a:lnTo>
                  <a:lnTo>
                    <a:pt x="15613739" y="39274"/>
                  </a:lnTo>
                  <a:lnTo>
                    <a:pt x="15647772" y="67355"/>
                  </a:lnTo>
                  <a:lnTo>
                    <a:pt x="15675851" y="101389"/>
                  </a:lnTo>
                  <a:lnTo>
                    <a:pt x="15697053" y="140451"/>
                  </a:lnTo>
                  <a:lnTo>
                    <a:pt x="15710451" y="183617"/>
                  </a:lnTo>
                  <a:lnTo>
                    <a:pt x="15715123" y="229961"/>
                  </a:lnTo>
                  <a:lnTo>
                    <a:pt x="15715123" y="4619220"/>
                  </a:lnTo>
                  <a:lnTo>
                    <a:pt x="15710451" y="4665568"/>
                  </a:lnTo>
                  <a:lnTo>
                    <a:pt x="15697053" y="4708735"/>
                  </a:lnTo>
                  <a:lnTo>
                    <a:pt x="15675851" y="4747797"/>
                  </a:lnTo>
                  <a:lnTo>
                    <a:pt x="15647772" y="4781830"/>
                  </a:lnTo>
                  <a:lnTo>
                    <a:pt x="15613739" y="4809910"/>
                  </a:lnTo>
                  <a:lnTo>
                    <a:pt x="15574676" y="4831111"/>
                  </a:lnTo>
                  <a:lnTo>
                    <a:pt x="15531509" y="4844510"/>
                  </a:lnTo>
                  <a:lnTo>
                    <a:pt x="15485162" y="4849182"/>
                  </a:lnTo>
                  <a:close/>
                </a:path>
              </a:pathLst>
            </a:custGeom>
            <a:ln w="62825">
              <a:solidFill>
                <a:srgbClr val="FFFFFF"/>
              </a:solidFill>
            </a:ln>
          </p:spPr>
          <p:txBody>
            <a:bodyPr wrap="square" lIns="0" tIns="0" rIns="0" bIns="0" rtlCol="0"/>
            <a:lstStyle/>
            <a:p>
              <a:endParaRPr sz="662"/>
            </a:p>
          </p:txBody>
        </p:sp>
      </p:grpSp>
      <p:grpSp>
        <p:nvGrpSpPr>
          <p:cNvPr id="2" name="Group 1">
            <a:extLst>
              <a:ext uri="{FF2B5EF4-FFF2-40B4-BE49-F238E27FC236}">
                <a16:creationId xmlns:a16="http://schemas.microsoft.com/office/drawing/2014/main" id="{36A6A6E3-3C00-F144-AD5A-678237575854}"/>
              </a:ext>
            </a:extLst>
          </p:cNvPr>
          <p:cNvGrpSpPr/>
          <p:nvPr/>
        </p:nvGrpSpPr>
        <p:grpSpPr>
          <a:xfrm>
            <a:off x="627682" y="2287775"/>
            <a:ext cx="10936635" cy="3322426"/>
            <a:chOff x="627682" y="2287775"/>
            <a:chExt cx="10936635" cy="3322426"/>
          </a:xfrm>
        </p:grpSpPr>
        <p:sp>
          <p:nvSpPr>
            <p:cNvPr id="19" name="object 11">
              <a:extLst>
                <a:ext uri="{FF2B5EF4-FFF2-40B4-BE49-F238E27FC236}">
                  <a16:creationId xmlns:a16="http://schemas.microsoft.com/office/drawing/2014/main" id="{94CEF292-A97B-C340-8BC1-993FFD2F674E}"/>
                </a:ext>
              </a:extLst>
            </p:cNvPr>
            <p:cNvSpPr txBox="1"/>
            <p:nvPr/>
          </p:nvSpPr>
          <p:spPr>
            <a:xfrm>
              <a:off x="627682" y="2392367"/>
              <a:ext cx="3120563"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İNTİHARA </a:t>
              </a:r>
              <a:r>
                <a:rPr sz="1400" b="1" spc="-6" dirty="0">
                  <a:latin typeface="Calibri"/>
                  <a:cs typeface="Calibri"/>
                </a:rPr>
                <a:t>YÖNLENDİRME </a:t>
              </a:r>
              <a:r>
                <a:rPr lang="tr-TR" sz="1400" b="1" dirty="0">
                  <a:latin typeface="Calibri"/>
                  <a:cs typeface="Calibri"/>
                </a:rPr>
                <a:t>ve </a:t>
              </a:r>
              <a:r>
                <a:rPr sz="1400" b="1" spc="-6" dirty="0">
                  <a:latin typeface="Calibri"/>
                  <a:cs typeface="Calibri"/>
                </a:rPr>
                <a:t>TEŞVİK</a:t>
              </a:r>
              <a:r>
                <a:rPr sz="1400" b="1" spc="-3" dirty="0">
                  <a:latin typeface="Calibri"/>
                  <a:cs typeface="Calibri"/>
                </a:rPr>
                <a:t> </a:t>
              </a:r>
              <a:r>
                <a:rPr sz="1400" b="1" spc="3" dirty="0">
                  <a:latin typeface="Calibri"/>
                  <a:cs typeface="Calibri"/>
                </a:rPr>
                <a:t>ETME</a:t>
              </a:r>
              <a:endParaRPr sz="1400" dirty="0">
                <a:latin typeface="Calibri"/>
                <a:cs typeface="Calibri"/>
              </a:endParaRPr>
            </a:p>
          </p:txBody>
        </p:sp>
        <p:sp>
          <p:nvSpPr>
            <p:cNvPr id="20" name="object 12">
              <a:extLst>
                <a:ext uri="{FF2B5EF4-FFF2-40B4-BE49-F238E27FC236}">
                  <a16:creationId xmlns:a16="http://schemas.microsoft.com/office/drawing/2014/main" id="{13215C2C-F7E3-4249-AA51-741B6D4C6F9D}"/>
                </a:ext>
              </a:extLst>
            </p:cNvPr>
            <p:cNvSpPr txBox="1"/>
            <p:nvPr/>
          </p:nvSpPr>
          <p:spPr>
            <a:xfrm>
              <a:off x="627682" y="3194302"/>
              <a:ext cx="2551053" cy="438275"/>
            </a:xfrm>
            <a:prstGeom prst="rect">
              <a:avLst/>
            </a:prstGeom>
          </p:spPr>
          <p:txBody>
            <a:bodyPr vert="horz" wrap="square" lIns="0" tIns="7316" rIns="0" bIns="0" rtlCol="0">
              <a:spAutoFit/>
            </a:bodyPr>
            <a:lstStyle/>
            <a:p>
              <a:pPr marL="7701" marR="3081">
                <a:lnSpc>
                  <a:spcPct val="100400"/>
                </a:lnSpc>
                <a:spcBef>
                  <a:spcPts val="58"/>
                </a:spcBef>
              </a:pPr>
              <a:r>
                <a:rPr sz="1400" b="1" spc="-3" dirty="0">
                  <a:latin typeface="Calibri"/>
                  <a:cs typeface="Calibri"/>
                </a:rPr>
                <a:t>ÇOCUKLARIN CİNSEL İSTİSMARINA  </a:t>
              </a:r>
              <a:r>
                <a:rPr sz="1400" b="1" spc="-9" dirty="0">
                  <a:latin typeface="Calibri"/>
                  <a:cs typeface="Calibri"/>
                </a:rPr>
                <a:t>YÖNELİK</a:t>
              </a:r>
              <a:r>
                <a:rPr sz="1400" b="1" spc="-3" dirty="0">
                  <a:latin typeface="Calibri"/>
                  <a:cs typeface="Calibri"/>
                </a:rPr>
                <a:t> </a:t>
              </a:r>
              <a:r>
                <a:rPr sz="1400" b="1" dirty="0">
                  <a:latin typeface="Calibri"/>
                  <a:cs typeface="Calibri"/>
                </a:rPr>
                <a:t>İÇERİKLER</a:t>
              </a:r>
              <a:endParaRPr sz="1400" dirty="0">
                <a:latin typeface="Calibri"/>
                <a:cs typeface="Calibri"/>
              </a:endParaRPr>
            </a:p>
          </p:txBody>
        </p:sp>
        <p:sp>
          <p:nvSpPr>
            <p:cNvPr id="21" name="object 13">
              <a:extLst>
                <a:ext uri="{FF2B5EF4-FFF2-40B4-BE49-F238E27FC236}">
                  <a16:creationId xmlns:a16="http://schemas.microsoft.com/office/drawing/2014/main" id="{B849C110-76A6-F448-850C-E635A099C9F7}"/>
                </a:ext>
              </a:extLst>
            </p:cNvPr>
            <p:cNvSpPr txBox="1"/>
            <p:nvPr/>
          </p:nvSpPr>
          <p:spPr>
            <a:xfrm>
              <a:off x="627682" y="4220836"/>
              <a:ext cx="3130575"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MÜHTEHCEN </a:t>
              </a:r>
              <a:r>
                <a:rPr lang="tr-TR" sz="1400" b="1" dirty="0">
                  <a:latin typeface="Calibri"/>
                  <a:cs typeface="Calibri"/>
                </a:rPr>
                <a:t>ve</a:t>
              </a:r>
              <a:r>
                <a:rPr sz="1400" b="1" dirty="0">
                  <a:latin typeface="Calibri"/>
                  <a:cs typeface="Calibri"/>
                </a:rPr>
                <a:t> PORNOGRAFİK</a:t>
              </a:r>
              <a:r>
                <a:rPr sz="1400" b="1" spc="-30" dirty="0">
                  <a:latin typeface="Calibri"/>
                  <a:cs typeface="Calibri"/>
                </a:rPr>
                <a:t> </a:t>
              </a:r>
              <a:r>
                <a:rPr sz="1400" b="1" dirty="0">
                  <a:latin typeface="Calibri"/>
                  <a:cs typeface="Calibri"/>
                </a:rPr>
                <a:t>İÇERİKLER</a:t>
              </a:r>
              <a:endParaRPr sz="1400" dirty="0">
                <a:latin typeface="Calibri"/>
                <a:cs typeface="Calibri"/>
              </a:endParaRPr>
            </a:p>
          </p:txBody>
        </p:sp>
        <p:sp>
          <p:nvSpPr>
            <p:cNvPr id="22" name="object 14">
              <a:extLst>
                <a:ext uri="{FF2B5EF4-FFF2-40B4-BE49-F238E27FC236}">
                  <a16:creationId xmlns:a16="http://schemas.microsoft.com/office/drawing/2014/main" id="{90EF0DC2-1914-064B-A227-677634BFED00}"/>
                </a:ext>
              </a:extLst>
            </p:cNvPr>
            <p:cNvSpPr txBox="1"/>
            <p:nvPr/>
          </p:nvSpPr>
          <p:spPr>
            <a:xfrm>
              <a:off x="627682" y="5068972"/>
              <a:ext cx="2625755" cy="438275"/>
            </a:xfrm>
            <a:prstGeom prst="rect">
              <a:avLst/>
            </a:prstGeom>
          </p:spPr>
          <p:txBody>
            <a:bodyPr vert="horz" wrap="square" lIns="0" tIns="7316" rIns="0" bIns="0" rtlCol="0">
              <a:spAutoFit/>
            </a:bodyPr>
            <a:lstStyle/>
            <a:p>
              <a:pPr marL="7701" marR="3081">
                <a:lnSpc>
                  <a:spcPct val="100400"/>
                </a:lnSpc>
                <a:spcBef>
                  <a:spcPts val="58"/>
                </a:spcBef>
              </a:pPr>
              <a:r>
                <a:rPr sz="1400" b="1" spc="-6" dirty="0">
                  <a:latin typeface="Calibri"/>
                  <a:cs typeface="Calibri"/>
                </a:rPr>
                <a:t>SAĞLIK </a:t>
              </a:r>
              <a:r>
                <a:rPr sz="1400" b="1" dirty="0">
                  <a:latin typeface="Calibri"/>
                  <a:cs typeface="Calibri"/>
                </a:rPr>
                <a:t>İÇİN </a:t>
              </a:r>
              <a:r>
                <a:rPr sz="1400" b="1" spc="-3" dirty="0">
                  <a:latin typeface="Calibri"/>
                  <a:cs typeface="Calibri"/>
                </a:rPr>
                <a:t>TEHLİKELİ </a:t>
              </a:r>
              <a:r>
                <a:rPr sz="1400" b="1" spc="-6" dirty="0">
                  <a:latin typeface="Calibri"/>
                  <a:cs typeface="Calibri"/>
                </a:rPr>
                <a:t>OLABİLECEĞİ  </a:t>
              </a:r>
              <a:r>
                <a:rPr sz="1400" b="1" dirty="0">
                  <a:latin typeface="Calibri"/>
                  <a:cs typeface="Calibri"/>
                </a:rPr>
                <a:t>DÜŞÜ</a:t>
              </a:r>
              <a:r>
                <a:rPr lang="tr-TR" sz="1400" b="1" dirty="0">
                  <a:latin typeface="Calibri"/>
                  <a:cs typeface="Calibri"/>
                </a:rPr>
                <a:t>N</a:t>
              </a:r>
              <a:r>
                <a:rPr sz="1400" b="1" dirty="0">
                  <a:latin typeface="Calibri"/>
                  <a:cs typeface="Calibri"/>
                </a:rPr>
                <a:t>ÜLEN</a:t>
              </a:r>
              <a:r>
                <a:rPr sz="1400" b="1" spc="-3" dirty="0">
                  <a:latin typeface="Calibri"/>
                  <a:cs typeface="Calibri"/>
                </a:rPr>
                <a:t> </a:t>
              </a:r>
              <a:r>
                <a:rPr sz="1400" b="1" dirty="0">
                  <a:latin typeface="Calibri"/>
                  <a:cs typeface="Calibri"/>
                </a:rPr>
                <a:t>ÜRÜNLER</a:t>
              </a:r>
              <a:endParaRPr sz="1400" dirty="0">
                <a:latin typeface="Calibri"/>
                <a:cs typeface="Calibri"/>
              </a:endParaRPr>
            </a:p>
          </p:txBody>
        </p:sp>
        <p:sp>
          <p:nvSpPr>
            <p:cNvPr id="23" name="object 15">
              <a:extLst>
                <a:ext uri="{FF2B5EF4-FFF2-40B4-BE49-F238E27FC236}">
                  <a16:creationId xmlns:a16="http://schemas.microsoft.com/office/drawing/2014/main" id="{40E96360-2309-F342-A82F-3167CD0E46F7}"/>
                </a:ext>
              </a:extLst>
            </p:cNvPr>
            <p:cNvSpPr txBox="1"/>
            <p:nvPr/>
          </p:nvSpPr>
          <p:spPr>
            <a:xfrm>
              <a:off x="4671016" y="4943270"/>
              <a:ext cx="6802597" cy="666931"/>
            </a:xfrm>
            <a:prstGeom prst="rect">
              <a:avLst/>
            </a:prstGeom>
          </p:spPr>
          <p:txBody>
            <a:bodyPr vert="horz" wrap="square" lIns="0" tIns="7701" rIns="0" bIns="0" rtlCol="0">
              <a:spAutoFit/>
            </a:bodyPr>
            <a:lstStyle/>
            <a:p>
              <a:pPr marL="7701" marR="308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 </a:t>
              </a:r>
              <a:r>
                <a:rPr sz="1400" u="sng" spc="-12" dirty="0">
                  <a:solidFill>
                    <a:schemeClr val="accent1">
                      <a:lumMod val="75000"/>
                    </a:schemeClr>
                  </a:solidFill>
                  <a:latin typeface="Calibri"/>
                  <a:cs typeface="Calibri"/>
                </a:rPr>
                <a:t>https://onlineislemler.egm.gov.tr/Sayfalar/</a:t>
              </a:r>
              <a:r>
                <a:rPr sz="1400" u="sng" spc="-12" dirty="0" err="1">
                  <a:solidFill>
                    <a:schemeClr val="accent1">
                      <a:lumMod val="75000"/>
                    </a:schemeClr>
                  </a:solidFill>
                  <a:latin typeface="Calibri"/>
                  <a:cs typeface="Calibri"/>
                </a:rPr>
                <a:t>Ihbar.aspx</a:t>
              </a:r>
              <a:r>
                <a:rPr sz="1400" u="sng" spc="-12" dirty="0">
                  <a:solidFill>
                    <a:schemeClr val="accent1">
                      <a:lumMod val="75000"/>
                    </a:schemeClr>
                  </a:solidFill>
                  <a:latin typeface="Calibri"/>
                  <a:cs typeface="Calibri"/>
                </a:rPr>
                <a:t>  </a:t>
              </a:r>
              <a:endParaRPr lang="tr-TR" sz="1400" u="sng" spc="-12" dirty="0">
                <a:solidFill>
                  <a:schemeClr val="accent1">
                    <a:lumMod val="75000"/>
                  </a:schemeClr>
                </a:solidFill>
                <a:latin typeface="Calibri"/>
                <a:cs typeface="Calibri"/>
              </a:endParaRPr>
            </a:p>
            <a:p>
              <a:pPr marL="7701" marR="3081">
                <a:spcBef>
                  <a:spcPts val="61"/>
                </a:spcBef>
              </a:pPr>
              <a:r>
                <a:rPr sz="1400" b="1" spc="-12" dirty="0" err="1">
                  <a:latin typeface="Calibri"/>
                  <a:cs typeface="Calibri"/>
                </a:rPr>
                <a:t>Türkiye</a:t>
              </a:r>
              <a:r>
                <a:rPr sz="1400" b="1" spc="-12" dirty="0">
                  <a:latin typeface="Calibri"/>
                  <a:cs typeface="Calibri"/>
                </a:rPr>
                <a:t> </a:t>
              </a:r>
              <a:r>
                <a:rPr sz="1400" b="1" spc="-6" dirty="0">
                  <a:latin typeface="Calibri"/>
                  <a:cs typeface="Calibri"/>
                </a:rPr>
                <a:t>Eczacılar </a:t>
              </a:r>
              <a:r>
                <a:rPr sz="1400" b="1" dirty="0">
                  <a:latin typeface="Calibri"/>
                  <a:cs typeface="Calibri"/>
                </a:rPr>
                <a:t>Birliği </a:t>
              </a:r>
              <a:r>
                <a:rPr sz="1400" b="1" spc="-6" dirty="0">
                  <a:latin typeface="Calibri"/>
                  <a:cs typeface="Calibri"/>
                </a:rPr>
                <a:t>İnternet Üzerinden Satış </a:t>
              </a:r>
              <a:r>
                <a:rPr sz="1400" b="1" dirty="0">
                  <a:latin typeface="Calibri"/>
                  <a:cs typeface="Calibri"/>
                </a:rPr>
                <a:t>Bildirimi:  </a:t>
              </a:r>
              <a:r>
                <a:rPr sz="1400" u="sng" spc="-6" dirty="0">
                  <a:solidFill>
                    <a:schemeClr val="accent1">
                      <a:lumMod val="75000"/>
                    </a:schemeClr>
                  </a:solidFill>
                  <a:latin typeface="Calibri"/>
                  <a:cs typeface="Calibri"/>
                </a:rPr>
                <a:t>https://tebapp.tebeczane.net/internet-uzerinden-satis-bildirimi</a:t>
              </a:r>
              <a:endParaRPr sz="1400" u="sng" dirty="0">
                <a:solidFill>
                  <a:schemeClr val="accent1">
                    <a:lumMod val="75000"/>
                  </a:schemeClr>
                </a:solidFill>
                <a:latin typeface="Calibri"/>
                <a:cs typeface="Calibri"/>
              </a:endParaRPr>
            </a:p>
          </p:txBody>
        </p:sp>
        <p:sp>
          <p:nvSpPr>
            <p:cNvPr id="24" name="object 16">
              <a:extLst>
                <a:ext uri="{FF2B5EF4-FFF2-40B4-BE49-F238E27FC236}">
                  <a16:creationId xmlns:a16="http://schemas.microsoft.com/office/drawing/2014/main" id="{8CC466AA-92EE-9545-8847-684ED28470B9}"/>
                </a:ext>
              </a:extLst>
            </p:cNvPr>
            <p:cNvSpPr txBox="1"/>
            <p:nvPr/>
          </p:nvSpPr>
          <p:spPr>
            <a:xfrm>
              <a:off x="4671016" y="4141759"/>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5" name="object 17">
              <a:extLst>
                <a:ext uri="{FF2B5EF4-FFF2-40B4-BE49-F238E27FC236}">
                  <a16:creationId xmlns:a16="http://schemas.microsoft.com/office/drawing/2014/main" id="{CFD72409-7591-404D-B9E6-17E048E759E2}"/>
                </a:ext>
              </a:extLst>
            </p:cNvPr>
            <p:cNvSpPr txBox="1"/>
            <p:nvPr/>
          </p:nvSpPr>
          <p:spPr>
            <a:xfrm>
              <a:off x="4671016" y="3097944"/>
              <a:ext cx="6893301" cy="666931"/>
            </a:xfrm>
            <a:prstGeom prst="rect">
              <a:avLst/>
            </a:prstGeom>
          </p:spPr>
          <p:txBody>
            <a:bodyPr vert="horz" wrap="square" lIns="0" tIns="7701" rIns="0" bIns="0" rtlCol="0">
              <a:spAutoFit/>
            </a:bodyPr>
            <a:lstStyle/>
            <a:p>
              <a:pPr marL="7701">
                <a:spcBef>
                  <a:spcPts val="61"/>
                </a:spcBef>
              </a:pPr>
              <a:r>
                <a:rPr sz="1400" b="1" dirty="0">
                  <a:latin typeface="Calibri"/>
                  <a:cs typeface="Calibri"/>
                </a:rPr>
                <a:t>Aile, </a:t>
              </a:r>
              <a:r>
                <a:rPr sz="1400" b="1" spc="-3" dirty="0">
                  <a:latin typeface="Calibri"/>
                  <a:cs typeface="Calibri"/>
                </a:rPr>
                <a:t>Çalışma </a:t>
              </a:r>
              <a:r>
                <a:rPr sz="1400" b="1" spc="-6" dirty="0">
                  <a:latin typeface="Calibri"/>
                  <a:cs typeface="Calibri"/>
                </a:rPr>
                <a:t>ve Sosyal </a:t>
              </a:r>
              <a:r>
                <a:rPr sz="1400" b="1" spc="-3" dirty="0">
                  <a:latin typeface="Calibri"/>
                  <a:cs typeface="Calibri"/>
                </a:rPr>
                <a:t>Hizmetler Bakanlığının </a:t>
              </a:r>
              <a:r>
                <a:rPr sz="1400" b="1" dirty="0">
                  <a:latin typeface="Calibri"/>
                  <a:cs typeface="Calibri"/>
                </a:rPr>
                <a:t>Alo 183 </a:t>
              </a:r>
              <a:r>
                <a:rPr sz="1400" b="1" spc="-6" dirty="0">
                  <a:latin typeface="Calibri"/>
                  <a:cs typeface="Calibri"/>
                </a:rPr>
                <a:t>Sosyal Destek </a:t>
              </a:r>
              <a:r>
                <a:rPr sz="1400" b="1" spc="-12" dirty="0">
                  <a:latin typeface="Calibri"/>
                  <a:cs typeface="Calibri"/>
                </a:rPr>
                <a:t>Hattı:</a:t>
              </a:r>
              <a:r>
                <a:rPr sz="1400" b="1" spc="88" dirty="0">
                  <a:latin typeface="Calibri"/>
                  <a:cs typeface="Calibri"/>
                </a:rPr>
                <a:t> </a:t>
              </a:r>
              <a:r>
                <a:rPr sz="1400" spc="-12" dirty="0">
                  <a:solidFill>
                    <a:schemeClr val="accent1">
                      <a:lumMod val="75000"/>
                    </a:schemeClr>
                  </a:solidFill>
                  <a:latin typeface="Calibri"/>
                  <a:cs typeface="Calibri"/>
                  <a:hlinkClick r:id="rId4">
                    <a:extLst>
                      <a:ext uri="{A12FA001-AC4F-418D-AE19-62706E023703}">
                        <ahyp:hlinkClr xmlns:ahyp="http://schemas.microsoft.com/office/drawing/2018/hyperlinkcolor" val="tx"/>
                      </a:ext>
                    </a:extLst>
                  </a:hlinkClick>
                </a:rPr>
                <a:t>http://alo183.gov.tr/</a:t>
              </a:r>
              <a:r>
                <a:rPr lang="tr-TR" sz="1400" dirty="0">
                  <a:solidFill>
                    <a:schemeClr val="accent1">
                      <a:lumMod val="75000"/>
                    </a:schemeClr>
                  </a:solidFill>
                  <a:latin typeface="Calibri"/>
                  <a:cs typeface="Calibri"/>
                </a:rPr>
                <a:t> </a:t>
              </a:r>
            </a:p>
            <a:p>
              <a:pPr marL="7701">
                <a:spcBef>
                  <a:spcPts val="61"/>
                </a:spcBef>
              </a:pPr>
              <a:r>
                <a:rPr sz="1400" b="1" spc="-3" dirty="0" err="1">
                  <a:latin typeface="Calibri"/>
                  <a:cs typeface="Calibri"/>
                </a:rPr>
                <a:t>Emniyet</a:t>
              </a:r>
              <a:r>
                <a:rPr sz="1400" b="1" spc="-3" dirty="0">
                  <a:latin typeface="Calibri"/>
                  <a:cs typeface="Calibri"/>
                </a:rPr>
                <a:t> </a:t>
              </a:r>
              <a:r>
                <a:rPr sz="1400" b="1" dirty="0">
                  <a:latin typeface="Calibri"/>
                  <a:cs typeface="Calibri"/>
                </a:rPr>
                <a:t>İhbar </a:t>
              </a:r>
              <a:r>
                <a:rPr sz="1400" b="1" spc="-12" dirty="0" err="1">
                  <a:latin typeface="Calibri"/>
                  <a:cs typeface="Calibri"/>
                </a:rPr>
                <a:t>Hattı</a:t>
              </a:r>
              <a:r>
                <a:rPr sz="1400" b="1" spc="-12" dirty="0">
                  <a:latin typeface="Calibri"/>
                  <a:cs typeface="Calibri"/>
                </a:rPr>
                <a:t>:</a:t>
              </a:r>
              <a:r>
                <a:rPr lang="tr-TR" sz="1400" b="1" spc="3"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6" name="object 18">
              <a:extLst>
                <a:ext uri="{FF2B5EF4-FFF2-40B4-BE49-F238E27FC236}">
                  <a16:creationId xmlns:a16="http://schemas.microsoft.com/office/drawing/2014/main" id="{7185A74B-8AAB-C146-B2A3-47000BD2AAB7}"/>
                </a:ext>
              </a:extLst>
            </p:cNvPr>
            <p:cNvSpPr txBox="1"/>
            <p:nvPr/>
          </p:nvSpPr>
          <p:spPr>
            <a:xfrm>
              <a:off x="4655613" y="2287775"/>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grpSp>
    </p:spTree>
    <p:extLst>
      <p:ext uri="{BB962C8B-B14F-4D97-AF65-F5344CB8AC3E}">
        <p14:creationId xmlns:p14="http://schemas.microsoft.com/office/powerpoint/2010/main" val="2704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41</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473149" cy="769441"/>
          </a:xfrm>
          <a:prstGeom prst="rect">
            <a:avLst/>
          </a:prstGeom>
          <a:noFill/>
        </p:spPr>
        <p:txBody>
          <a:bodyPr wrap="square" rtlCol="0">
            <a:spAutoFit/>
          </a:bodyPr>
          <a:lstStyle/>
          <a:p>
            <a:r>
              <a:rPr lang="tr-TR" sz="4400" b="1" dirty="0"/>
              <a:t>İnterneti Güvenli Kullanım İçin İpuçları</a:t>
            </a:r>
          </a:p>
        </p:txBody>
      </p:sp>
      <p:sp>
        <p:nvSpPr>
          <p:cNvPr id="11" name="Metin kutusu 10">
            <a:extLst>
              <a:ext uri="{FF2B5EF4-FFF2-40B4-BE49-F238E27FC236}">
                <a16:creationId xmlns:a16="http://schemas.microsoft.com/office/drawing/2014/main" id="{95D798D4-2680-764F-B388-BA9FC4B01A26}"/>
              </a:ext>
            </a:extLst>
          </p:cNvPr>
          <p:cNvSpPr txBox="1"/>
          <p:nvPr/>
        </p:nvSpPr>
        <p:spPr>
          <a:xfrm>
            <a:off x="2355275" y="1789732"/>
            <a:ext cx="8100689" cy="3570208"/>
          </a:xfrm>
          <a:prstGeom prst="rect">
            <a:avLst/>
          </a:prstGeom>
          <a:noFill/>
        </p:spPr>
        <p:txBody>
          <a:bodyPr wrap="square" rtlCol="0">
            <a:spAutoFit/>
          </a:bodyPr>
          <a:lstStyle/>
          <a:p>
            <a:r>
              <a:rPr lang="tr-TR" sz="2400" dirty="0"/>
              <a:t>İnternette veya sosyal medya hesaplarınızda kişisel bilgilerinizi paylaşmamaya özen gösterin.</a:t>
            </a:r>
          </a:p>
          <a:p>
            <a:endParaRPr lang="tr-TR" sz="2400" dirty="0"/>
          </a:p>
          <a:p>
            <a:pPr>
              <a:spcBef>
                <a:spcPts val="1200"/>
              </a:spcBef>
            </a:pPr>
            <a:r>
              <a:rPr lang="tr-TR" sz="2400" dirty="0"/>
              <a:t>Kırıcı yorumları, mesajları ve fotoğrafları bildirebilir ve bunların kaldırılmasını isteyebilirsiniz.</a:t>
            </a:r>
          </a:p>
          <a:p>
            <a:endParaRPr lang="tr-TR" sz="2400" dirty="0"/>
          </a:p>
          <a:p>
            <a:r>
              <a:rPr lang="tr-TR" sz="2400" dirty="0"/>
              <a:t>Hiçbir sosyal medya uygulaması, insanlara onları engellediğinizde, kısıtladığınızda veya şikayet ettiğinizde bildirim göndermez ve haberdar etmez.</a:t>
            </a:r>
          </a:p>
        </p:txBody>
      </p:sp>
      <p:grpSp>
        <p:nvGrpSpPr>
          <p:cNvPr id="2" name="Group 1">
            <a:extLst>
              <a:ext uri="{FF2B5EF4-FFF2-40B4-BE49-F238E27FC236}">
                <a16:creationId xmlns:a16="http://schemas.microsoft.com/office/drawing/2014/main" id="{F1890ED4-24CB-8F4A-8CB4-6F5623DD18C3}"/>
              </a:ext>
            </a:extLst>
          </p:cNvPr>
          <p:cNvGrpSpPr/>
          <p:nvPr/>
        </p:nvGrpSpPr>
        <p:grpSpPr>
          <a:xfrm>
            <a:off x="970397" y="1590520"/>
            <a:ext cx="1245731" cy="3756472"/>
            <a:chOff x="523434" y="2408649"/>
            <a:chExt cx="1018547" cy="3071404"/>
          </a:xfrm>
        </p:grpSpPr>
        <p:pic>
          <p:nvPicPr>
            <p:cNvPr id="24" name="Picture 23">
              <a:extLst>
                <a:ext uri="{FF2B5EF4-FFF2-40B4-BE49-F238E27FC236}">
                  <a16:creationId xmlns:a16="http://schemas.microsoft.com/office/drawing/2014/main" id="{9CE9101C-9AB6-5747-B9A0-520D91FB032B}"/>
                </a:ext>
              </a:extLst>
            </p:cNvPr>
            <p:cNvPicPr>
              <a:picLocks noChangeAspect="1"/>
            </p:cNvPicPr>
            <p:nvPr/>
          </p:nvPicPr>
          <p:blipFill rotWithShape="1">
            <a:blip r:embed="rId3"/>
            <a:srcRect t="27322" b="49477"/>
            <a:stretch/>
          </p:blipFill>
          <p:spPr>
            <a:xfrm>
              <a:off x="523434" y="2408649"/>
              <a:ext cx="1018547" cy="959370"/>
            </a:xfrm>
            <a:prstGeom prst="rect">
              <a:avLst/>
            </a:prstGeom>
          </p:spPr>
        </p:pic>
        <p:pic>
          <p:nvPicPr>
            <p:cNvPr id="25" name="Picture 24">
              <a:extLst>
                <a:ext uri="{FF2B5EF4-FFF2-40B4-BE49-F238E27FC236}">
                  <a16:creationId xmlns:a16="http://schemas.microsoft.com/office/drawing/2014/main" id="{666D9110-1595-8E43-B336-E875AEC04123}"/>
                </a:ext>
              </a:extLst>
            </p:cNvPr>
            <p:cNvPicPr>
              <a:picLocks noChangeAspect="1"/>
            </p:cNvPicPr>
            <p:nvPr/>
          </p:nvPicPr>
          <p:blipFill rotWithShape="1">
            <a:blip r:embed="rId3"/>
            <a:srcRect t="75190"/>
            <a:stretch/>
          </p:blipFill>
          <p:spPr>
            <a:xfrm>
              <a:off x="523434" y="3372924"/>
              <a:ext cx="1018547" cy="1025889"/>
            </a:xfrm>
            <a:prstGeom prst="rect">
              <a:avLst/>
            </a:prstGeom>
          </p:spPr>
        </p:pic>
        <p:pic>
          <p:nvPicPr>
            <p:cNvPr id="26" name="Picture 25">
              <a:extLst>
                <a:ext uri="{FF2B5EF4-FFF2-40B4-BE49-F238E27FC236}">
                  <a16:creationId xmlns:a16="http://schemas.microsoft.com/office/drawing/2014/main" id="{E5ED6C25-7779-C04A-BFAC-7901E9B0F08C}"/>
                </a:ext>
              </a:extLst>
            </p:cNvPr>
            <p:cNvPicPr>
              <a:picLocks noChangeAspect="1"/>
            </p:cNvPicPr>
            <p:nvPr/>
          </p:nvPicPr>
          <p:blipFill rotWithShape="1">
            <a:blip r:embed="rId4"/>
            <a:srcRect t="24228" b="50198"/>
            <a:stretch/>
          </p:blipFill>
          <p:spPr>
            <a:xfrm>
              <a:off x="523434" y="4454164"/>
              <a:ext cx="933825" cy="1025889"/>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356620" y="1589867"/>
            <a:ext cx="9470945" cy="3862596"/>
          </a:xfrm>
          <a:prstGeom prst="rect">
            <a:avLst/>
          </a:prstGeom>
          <a:noFill/>
        </p:spPr>
        <p:txBody>
          <a:bodyPr wrap="square" rtlCol="0">
            <a:spAutoFit/>
          </a:bodyPr>
          <a:lstStyle/>
          <a:p>
            <a:pPr lvl="0"/>
            <a:r>
              <a:rPr lang="tr-TR" sz="2200" dirty="0"/>
              <a:t>Kullandığınız şifrelerin sadece sizin anlayabileceğiniz, tahmin edilmesi zor ve güçlü şifreler olabilmeleri için sayı, harf ve sembolleri birlikte kullanınız. Bilgilerinizin güvenliği için belirli aralıklarla tüm şifrelerinizi değiştirmeye çalışınız.</a:t>
            </a:r>
          </a:p>
          <a:p>
            <a:endParaRPr lang="tr-TR" sz="2200" dirty="0"/>
          </a:p>
          <a:p>
            <a:pPr>
              <a:spcBef>
                <a:spcPts val="1200"/>
              </a:spcBef>
            </a:pPr>
            <a:r>
              <a:rPr lang="tr-TR" sz="2200" dirty="0"/>
              <a:t>Akıllı telefonlarınıza indirdiğiniz uygulamaları onaylamadan önce telefonunuzdaki hangi kişisel bilgilere ve uygulamalara erişim istediğini kontrol ediniz.  </a:t>
            </a:r>
          </a:p>
          <a:p>
            <a:endParaRPr lang="tr-TR" sz="2200" dirty="0"/>
          </a:p>
          <a:p>
            <a:pPr>
              <a:spcBef>
                <a:spcPts val="1800"/>
              </a:spcBef>
            </a:pPr>
            <a:r>
              <a:rPr lang="tr-TR" sz="2200" dirty="0"/>
              <a:t>Akıllı telefonlarınızda bulunan uygulama marketlerinin izin vermediği, güvenli olmayan uygulamaları indirmeyiniz.</a:t>
            </a:r>
          </a:p>
          <a:p>
            <a:pPr lvl="0"/>
            <a:endParaRPr lang="tr-TR" sz="2200" dirty="0"/>
          </a:p>
        </p:txBody>
      </p:sp>
      <p:sp>
        <p:nvSpPr>
          <p:cNvPr id="8" name="Metin kutusu 9">
            <a:extLst>
              <a:ext uri="{FF2B5EF4-FFF2-40B4-BE49-F238E27FC236}">
                <a16:creationId xmlns:a16="http://schemas.microsoft.com/office/drawing/2014/main" id="{9C9962F9-D174-3448-B267-C23EC15B0515}"/>
              </a:ext>
            </a:extLst>
          </p:cNvPr>
          <p:cNvSpPr txBox="1"/>
          <p:nvPr/>
        </p:nvSpPr>
        <p:spPr>
          <a:xfrm>
            <a:off x="356651" y="426571"/>
            <a:ext cx="9179235"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F8668792-9EEE-A04E-8B7D-9E313DFE5460}"/>
              </a:ext>
            </a:extLst>
          </p:cNvPr>
          <p:cNvGrpSpPr/>
          <p:nvPr/>
        </p:nvGrpSpPr>
        <p:grpSpPr>
          <a:xfrm>
            <a:off x="960232" y="1430841"/>
            <a:ext cx="1245731" cy="3866309"/>
            <a:chOff x="518819" y="2292403"/>
            <a:chExt cx="1018704" cy="3161697"/>
          </a:xfrm>
        </p:grpSpPr>
        <p:pic>
          <p:nvPicPr>
            <p:cNvPr id="18" name="Picture 17">
              <a:extLst>
                <a:ext uri="{FF2B5EF4-FFF2-40B4-BE49-F238E27FC236}">
                  <a16:creationId xmlns:a16="http://schemas.microsoft.com/office/drawing/2014/main" id="{472C25A5-745C-C74A-BD2A-DCAC91A97BA7}"/>
                </a:ext>
              </a:extLst>
            </p:cNvPr>
            <p:cNvPicPr>
              <a:picLocks noChangeAspect="1"/>
            </p:cNvPicPr>
            <p:nvPr/>
          </p:nvPicPr>
          <p:blipFill rotWithShape="1">
            <a:blip r:embed="rId2"/>
            <a:srcRect b="73334"/>
            <a:stretch/>
          </p:blipFill>
          <p:spPr>
            <a:xfrm>
              <a:off x="518976" y="2292403"/>
              <a:ext cx="1018547" cy="1102670"/>
            </a:xfrm>
            <a:prstGeom prst="rect">
              <a:avLst/>
            </a:prstGeom>
          </p:spPr>
        </p:pic>
        <p:pic>
          <p:nvPicPr>
            <p:cNvPr id="19" name="Picture 18">
              <a:extLst>
                <a:ext uri="{FF2B5EF4-FFF2-40B4-BE49-F238E27FC236}">
                  <a16:creationId xmlns:a16="http://schemas.microsoft.com/office/drawing/2014/main" id="{87D99748-48F0-3C40-97FA-80CE3A7F4E69}"/>
                </a:ext>
              </a:extLst>
            </p:cNvPr>
            <p:cNvPicPr>
              <a:picLocks noChangeAspect="1"/>
            </p:cNvPicPr>
            <p:nvPr/>
          </p:nvPicPr>
          <p:blipFill>
            <a:blip r:embed="rId3"/>
            <a:stretch>
              <a:fillRect/>
            </a:stretch>
          </p:blipFill>
          <p:spPr>
            <a:xfrm>
              <a:off x="518819" y="3462928"/>
              <a:ext cx="938440" cy="938440"/>
            </a:xfrm>
            <a:prstGeom prst="rect">
              <a:avLst/>
            </a:prstGeom>
          </p:spPr>
        </p:pic>
        <p:pic>
          <p:nvPicPr>
            <p:cNvPr id="23" name="Picture 22">
              <a:extLst>
                <a:ext uri="{FF2B5EF4-FFF2-40B4-BE49-F238E27FC236}">
                  <a16:creationId xmlns:a16="http://schemas.microsoft.com/office/drawing/2014/main" id="{041EC840-C9F0-784B-8776-405300352795}"/>
                </a:ext>
              </a:extLst>
            </p:cNvPr>
            <p:cNvPicPr>
              <a:picLocks noChangeAspect="1"/>
            </p:cNvPicPr>
            <p:nvPr/>
          </p:nvPicPr>
          <p:blipFill>
            <a:blip r:embed="rId4"/>
            <a:stretch>
              <a:fillRect/>
            </a:stretch>
          </p:blipFill>
          <p:spPr>
            <a:xfrm>
              <a:off x="518819" y="4515660"/>
              <a:ext cx="938440" cy="938440"/>
            </a:xfrm>
            <a:prstGeom prst="rect">
              <a:avLst/>
            </a:prstGeom>
          </p:spPr>
        </p:pic>
      </p:grpSp>
    </p:spTree>
    <p:extLst>
      <p:ext uri="{BB962C8B-B14F-4D97-AF65-F5344CB8AC3E}">
        <p14:creationId xmlns:p14="http://schemas.microsoft.com/office/powerpoint/2010/main" val="162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255883" y="1916151"/>
            <a:ext cx="9432533" cy="3893374"/>
          </a:xfrm>
          <a:prstGeom prst="rect">
            <a:avLst/>
          </a:prstGeom>
          <a:noFill/>
        </p:spPr>
        <p:txBody>
          <a:bodyPr wrap="square" rtlCol="0">
            <a:spAutoFit/>
          </a:bodyPr>
          <a:lstStyle/>
          <a:p>
            <a:r>
              <a:rPr lang="tr-TR" sz="2400" dirty="0"/>
              <a:t>Kullanılan teknolojik cihazlardaki (akıllı telefon, tablet, vb.) ve bu cihazlarda kullanılan uygulamalardaki gizlilik ayarlarını kontrol edin. Gizlilik politikaları güncellendiğinde, onay vermeden önce göz atmak, uygulamanın ne tür bilgilerinize ulaşacağını bilmek açısından faydalı olabilir. </a:t>
            </a:r>
          </a:p>
          <a:p>
            <a:pPr>
              <a:spcBef>
                <a:spcPts val="6000"/>
              </a:spcBef>
            </a:pPr>
            <a:r>
              <a:rPr lang="tr-TR" sz="2400" dirty="0"/>
              <a:t>Ücretsiz uygulamaların (sosyal medya platformları dahil) size bu hizmetleri bilgileriniz karşılığında sağladığını unutmayın.</a:t>
            </a:r>
          </a:p>
          <a:p>
            <a:endParaRPr lang="tr-TR" sz="2400" dirty="0"/>
          </a:p>
          <a:p>
            <a:endParaRPr lang="tr-TR" sz="2400" dirty="0"/>
          </a:p>
        </p:txBody>
      </p:sp>
      <p:sp>
        <p:nvSpPr>
          <p:cNvPr id="7" name="Metin kutusu 9">
            <a:extLst>
              <a:ext uri="{FF2B5EF4-FFF2-40B4-BE49-F238E27FC236}">
                <a16:creationId xmlns:a16="http://schemas.microsoft.com/office/drawing/2014/main" id="{DFC99710-91F0-9B47-96E9-D9A7BD127D3B}"/>
              </a:ext>
            </a:extLst>
          </p:cNvPr>
          <p:cNvSpPr txBox="1"/>
          <p:nvPr/>
        </p:nvSpPr>
        <p:spPr>
          <a:xfrm>
            <a:off x="356651" y="426571"/>
            <a:ext cx="9875920"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E3506A8B-7580-EE40-BE17-AE4AECCD03AB}"/>
              </a:ext>
            </a:extLst>
          </p:cNvPr>
          <p:cNvGrpSpPr/>
          <p:nvPr/>
        </p:nvGrpSpPr>
        <p:grpSpPr>
          <a:xfrm>
            <a:off x="950988" y="1965686"/>
            <a:ext cx="1285018" cy="3183923"/>
            <a:chOff x="518819" y="2394760"/>
            <a:chExt cx="1018547" cy="2523681"/>
          </a:xfrm>
        </p:grpSpPr>
        <p:pic>
          <p:nvPicPr>
            <p:cNvPr id="13" name="Picture 12">
              <a:extLst>
                <a:ext uri="{FF2B5EF4-FFF2-40B4-BE49-F238E27FC236}">
                  <a16:creationId xmlns:a16="http://schemas.microsoft.com/office/drawing/2014/main" id="{3A82B674-3458-704A-9222-DF2A7793B744}"/>
                </a:ext>
              </a:extLst>
            </p:cNvPr>
            <p:cNvPicPr>
              <a:picLocks noChangeAspect="1"/>
            </p:cNvPicPr>
            <p:nvPr/>
          </p:nvPicPr>
          <p:blipFill>
            <a:blip r:embed="rId2"/>
            <a:stretch>
              <a:fillRect/>
            </a:stretch>
          </p:blipFill>
          <p:spPr>
            <a:xfrm>
              <a:off x="518819" y="2394760"/>
              <a:ext cx="938440" cy="938440"/>
            </a:xfrm>
            <a:prstGeom prst="rect">
              <a:avLst/>
            </a:prstGeom>
          </p:spPr>
        </p:pic>
        <p:pic>
          <p:nvPicPr>
            <p:cNvPr id="18" name="Picture 17">
              <a:extLst>
                <a:ext uri="{FF2B5EF4-FFF2-40B4-BE49-F238E27FC236}">
                  <a16:creationId xmlns:a16="http://schemas.microsoft.com/office/drawing/2014/main" id="{074937F2-CFEE-2C4E-9DDC-87D1E19EB580}"/>
                </a:ext>
              </a:extLst>
            </p:cNvPr>
            <p:cNvPicPr>
              <a:picLocks noChangeAspect="1"/>
            </p:cNvPicPr>
            <p:nvPr/>
          </p:nvPicPr>
          <p:blipFill rotWithShape="1">
            <a:blip r:embed="rId3"/>
            <a:srcRect t="75190"/>
            <a:stretch/>
          </p:blipFill>
          <p:spPr>
            <a:xfrm>
              <a:off x="518819" y="3892552"/>
              <a:ext cx="1018547" cy="1025889"/>
            </a:xfrm>
            <a:prstGeom prst="rect">
              <a:avLst/>
            </a:prstGeom>
          </p:spPr>
        </p:pic>
      </p:grpSp>
    </p:spTree>
    <p:extLst>
      <p:ext uri="{BB962C8B-B14F-4D97-AF65-F5344CB8AC3E}">
        <p14:creationId xmlns:p14="http://schemas.microsoft.com/office/powerpoint/2010/main" val="32810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404662" y="2052337"/>
            <a:ext cx="9224121" cy="3277820"/>
          </a:xfrm>
          <a:prstGeom prst="rect">
            <a:avLst/>
          </a:prstGeom>
          <a:noFill/>
        </p:spPr>
        <p:txBody>
          <a:bodyPr wrap="square" rtlCol="0">
            <a:spAutoFit/>
          </a:bodyPr>
          <a:lstStyle/>
          <a:p>
            <a:r>
              <a:rPr lang="tr-TR" sz="2400" dirty="0"/>
              <a:t>Başka birinin hazırladığı içeriği paylaşmadan önce, bu içeriğin kaynağının ne olduğunu, kimin hazırladığını, nerede ve ne zaman hazırladığını araştırın. Paylaştığınız içerik gerçek olmayabilir. </a:t>
            </a:r>
          </a:p>
          <a:p>
            <a:endParaRPr lang="tr-TR" sz="2400" dirty="0"/>
          </a:p>
          <a:p>
            <a:endParaRPr lang="tr-TR" sz="2400" dirty="0"/>
          </a:p>
          <a:p>
            <a:pPr>
              <a:spcBef>
                <a:spcPts val="1800"/>
              </a:spcBef>
            </a:pPr>
            <a:r>
              <a:rPr lang="tr-TR" sz="2400" dirty="0"/>
              <a:t>Artık kullanmadığınız hesaplarınızı silin veya devre dışı bırakın. Eğer öylece bırakırsanız haberiniz bile olmadan ele geçirilmesi olasılığı vardır. </a:t>
            </a:r>
          </a:p>
          <a:p>
            <a:endParaRPr lang="tr-TR" sz="2400" dirty="0"/>
          </a:p>
        </p:txBody>
      </p:sp>
      <p:sp>
        <p:nvSpPr>
          <p:cNvPr id="8" name="Metin kutusu 9">
            <a:extLst>
              <a:ext uri="{FF2B5EF4-FFF2-40B4-BE49-F238E27FC236}">
                <a16:creationId xmlns:a16="http://schemas.microsoft.com/office/drawing/2014/main" id="{B99C8BB0-B8B8-6F42-9DF2-16881FDB00EA}"/>
              </a:ext>
            </a:extLst>
          </p:cNvPr>
          <p:cNvSpPr txBox="1"/>
          <p:nvPr/>
        </p:nvSpPr>
        <p:spPr>
          <a:xfrm>
            <a:off x="356651" y="426571"/>
            <a:ext cx="9734406" cy="769441"/>
          </a:xfrm>
          <a:prstGeom prst="rect">
            <a:avLst/>
          </a:prstGeom>
          <a:noFill/>
        </p:spPr>
        <p:txBody>
          <a:bodyPr wrap="square" rtlCol="0">
            <a:spAutoFit/>
          </a:bodyPr>
          <a:lstStyle/>
          <a:p>
            <a:r>
              <a:rPr lang="tr-TR" sz="4400" b="1" dirty="0"/>
              <a:t>İnterneti Güvenli Kullanım İçin İpuçları</a:t>
            </a:r>
          </a:p>
        </p:txBody>
      </p:sp>
      <p:grpSp>
        <p:nvGrpSpPr>
          <p:cNvPr id="12" name="Group 11">
            <a:extLst>
              <a:ext uri="{FF2B5EF4-FFF2-40B4-BE49-F238E27FC236}">
                <a16:creationId xmlns:a16="http://schemas.microsoft.com/office/drawing/2014/main" id="{F35CB1C0-F952-7248-962D-CB4B462A9121}"/>
              </a:ext>
            </a:extLst>
          </p:cNvPr>
          <p:cNvGrpSpPr/>
          <p:nvPr/>
        </p:nvGrpSpPr>
        <p:grpSpPr>
          <a:xfrm>
            <a:off x="961764" y="1979204"/>
            <a:ext cx="1183954" cy="3157960"/>
            <a:chOff x="510181" y="2394759"/>
            <a:chExt cx="933826" cy="2490794"/>
          </a:xfrm>
        </p:grpSpPr>
        <p:pic>
          <p:nvPicPr>
            <p:cNvPr id="15" name="Picture 14">
              <a:extLst>
                <a:ext uri="{FF2B5EF4-FFF2-40B4-BE49-F238E27FC236}">
                  <a16:creationId xmlns:a16="http://schemas.microsoft.com/office/drawing/2014/main" id="{77D4FDC0-B42D-394D-B7C6-F435664C226C}"/>
                </a:ext>
              </a:extLst>
            </p:cNvPr>
            <p:cNvPicPr>
              <a:picLocks noChangeAspect="1"/>
            </p:cNvPicPr>
            <p:nvPr/>
          </p:nvPicPr>
          <p:blipFill rotWithShape="1">
            <a:blip r:embed="rId2"/>
            <a:srcRect t="75573"/>
            <a:stretch/>
          </p:blipFill>
          <p:spPr>
            <a:xfrm>
              <a:off x="510182" y="3905651"/>
              <a:ext cx="933825" cy="979902"/>
            </a:xfrm>
            <a:prstGeom prst="rect">
              <a:avLst/>
            </a:prstGeom>
          </p:spPr>
        </p:pic>
        <p:pic>
          <p:nvPicPr>
            <p:cNvPr id="16" name="Picture 15">
              <a:extLst>
                <a:ext uri="{FF2B5EF4-FFF2-40B4-BE49-F238E27FC236}">
                  <a16:creationId xmlns:a16="http://schemas.microsoft.com/office/drawing/2014/main" id="{1D17FF5D-67BD-234E-8913-B7A5DE8BA978}"/>
                </a:ext>
              </a:extLst>
            </p:cNvPr>
            <p:cNvPicPr>
              <a:picLocks noChangeAspect="1"/>
            </p:cNvPicPr>
            <p:nvPr/>
          </p:nvPicPr>
          <p:blipFill rotWithShape="1">
            <a:blip r:embed="rId2"/>
            <a:srcRect b="76607"/>
            <a:stretch/>
          </p:blipFill>
          <p:spPr>
            <a:xfrm>
              <a:off x="510181" y="2394759"/>
              <a:ext cx="933825" cy="938441"/>
            </a:xfrm>
            <a:prstGeom prst="rect">
              <a:avLst/>
            </a:prstGeom>
          </p:spPr>
        </p:pic>
      </p:grpSp>
    </p:spTree>
    <p:extLst>
      <p:ext uri="{BB962C8B-B14F-4D97-AF65-F5344CB8AC3E}">
        <p14:creationId xmlns:p14="http://schemas.microsoft.com/office/powerpoint/2010/main" val="34048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400092-4DA9-E646-8B99-497B37B08374}"/>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19664"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2542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43818-9DE0-E74B-81FD-428F2A99789B}"/>
              </a:ext>
            </a:extLst>
          </p:cNvPr>
          <p:cNvPicPr>
            <a:picLocks noChangeAspect="1"/>
          </p:cNvPicPr>
          <p:nvPr/>
        </p:nvPicPr>
        <p:blipFill>
          <a:blip r:embed="rId3"/>
          <a:stretch>
            <a:fillRect/>
          </a:stretch>
        </p:blipFill>
        <p:spPr>
          <a:xfrm>
            <a:off x="6100195" y="1638718"/>
            <a:ext cx="5836414" cy="4756057"/>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535451" y="1493051"/>
            <a:ext cx="5090286"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İnternet 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güvenlik, teknoloji, kazanç ve kişisel kimliği güvence altına alan ve herkesi kapsayan bir kavramdır.</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C3321A3B-E7A2-294B-A3BC-6680897C919C}"/>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CBAEC26-E1E0-3F46-A598-EB6C498E904A}"/>
              </a:ext>
            </a:extLst>
          </p:cNvPr>
          <p:cNvSpPr txBox="1"/>
          <p:nvPr/>
        </p:nvSpPr>
        <p:spPr>
          <a:xfrm>
            <a:off x="356650" y="426571"/>
            <a:ext cx="9499869" cy="769441"/>
          </a:xfrm>
          <a:prstGeom prst="rect">
            <a:avLst/>
          </a:prstGeom>
          <a:noFill/>
        </p:spPr>
        <p:txBody>
          <a:bodyPr wrap="square" rtlCol="0">
            <a:spAutoFit/>
          </a:bodyPr>
          <a:lstStyle/>
          <a:p>
            <a:r>
              <a:rPr lang="tr-TR" sz="4400" b="1" dirty="0"/>
              <a:t>İnternetin Güvenli Kullanımı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İnternette Güvenlik İhlalleri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grpSp>
        <p:nvGrpSpPr>
          <p:cNvPr id="2" name="Group 1">
            <a:extLst>
              <a:ext uri="{FF2B5EF4-FFF2-40B4-BE49-F238E27FC236}">
                <a16:creationId xmlns:a16="http://schemas.microsoft.com/office/drawing/2014/main" id="{CAB54FF1-FF89-6C46-A236-60BF6CA7F7BA}"/>
              </a:ext>
            </a:extLst>
          </p:cNvPr>
          <p:cNvGrpSpPr/>
          <p:nvPr/>
        </p:nvGrpSpPr>
        <p:grpSpPr>
          <a:xfrm>
            <a:off x="545622" y="1839354"/>
            <a:ext cx="3485990" cy="3485990"/>
            <a:chOff x="545622" y="1839354"/>
            <a:chExt cx="3485990" cy="3485990"/>
          </a:xfrm>
        </p:grpSpPr>
        <p:sp>
          <p:nvSpPr>
            <p:cNvPr id="10" name="object 3">
              <a:extLst>
                <a:ext uri="{FF2B5EF4-FFF2-40B4-BE49-F238E27FC236}">
                  <a16:creationId xmlns:a16="http://schemas.microsoft.com/office/drawing/2014/main" id="{D1502B6B-2390-4141-BF39-44190DB83E9C}"/>
                </a:ext>
              </a:extLst>
            </p:cNvPr>
            <p:cNvSpPr/>
            <p:nvPr/>
          </p:nvSpPr>
          <p:spPr>
            <a:xfrm>
              <a:off x="545622" y="1839354"/>
              <a:ext cx="3485990" cy="3485990"/>
            </a:xfrm>
            <a:custGeom>
              <a:avLst/>
              <a:gdLst/>
              <a:ahLst/>
              <a:cxnLst/>
              <a:rect l="l" t="t" r="r" b="b"/>
              <a:pathLst>
                <a:path w="5748655" h="5748655">
                  <a:moveTo>
                    <a:pt x="2873409" y="0"/>
                  </a:moveTo>
                  <a:lnTo>
                    <a:pt x="2824968" y="401"/>
                  </a:lnTo>
                  <a:lnTo>
                    <a:pt x="2776719" y="1600"/>
                  </a:lnTo>
                  <a:lnTo>
                    <a:pt x="2728669" y="3592"/>
                  </a:lnTo>
                  <a:lnTo>
                    <a:pt x="2680823" y="6370"/>
                  </a:lnTo>
                  <a:lnTo>
                    <a:pt x="2633189" y="9927"/>
                  </a:lnTo>
                  <a:lnTo>
                    <a:pt x="2585772" y="14257"/>
                  </a:lnTo>
                  <a:lnTo>
                    <a:pt x="2538579" y="19354"/>
                  </a:lnTo>
                  <a:lnTo>
                    <a:pt x="2491616" y="25211"/>
                  </a:lnTo>
                  <a:lnTo>
                    <a:pt x="2444889" y="31823"/>
                  </a:lnTo>
                  <a:lnTo>
                    <a:pt x="2398405" y="39182"/>
                  </a:lnTo>
                  <a:lnTo>
                    <a:pt x="2352170" y="47283"/>
                  </a:lnTo>
                  <a:lnTo>
                    <a:pt x="2306191" y="56119"/>
                  </a:lnTo>
                  <a:lnTo>
                    <a:pt x="2260473" y="65684"/>
                  </a:lnTo>
                  <a:lnTo>
                    <a:pt x="2215023" y="75972"/>
                  </a:lnTo>
                  <a:lnTo>
                    <a:pt x="2169847" y="86976"/>
                  </a:lnTo>
                  <a:lnTo>
                    <a:pt x="2124952" y="98690"/>
                  </a:lnTo>
                  <a:lnTo>
                    <a:pt x="2080344" y="111108"/>
                  </a:lnTo>
                  <a:lnTo>
                    <a:pt x="2036029" y="124223"/>
                  </a:lnTo>
                  <a:lnTo>
                    <a:pt x="1992013" y="138029"/>
                  </a:lnTo>
                  <a:lnTo>
                    <a:pt x="1948304" y="152519"/>
                  </a:lnTo>
                  <a:lnTo>
                    <a:pt x="1904906" y="167688"/>
                  </a:lnTo>
                  <a:lnTo>
                    <a:pt x="1861827" y="183529"/>
                  </a:lnTo>
                  <a:lnTo>
                    <a:pt x="1819073" y="200036"/>
                  </a:lnTo>
                  <a:lnTo>
                    <a:pt x="1776650" y="217202"/>
                  </a:lnTo>
                  <a:lnTo>
                    <a:pt x="1734564" y="235022"/>
                  </a:lnTo>
                  <a:lnTo>
                    <a:pt x="1692822" y="253488"/>
                  </a:lnTo>
                  <a:lnTo>
                    <a:pt x="1651430" y="272595"/>
                  </a:lnTo>
                  <a:lnTo>
                    <a:pt x="1610395" y="292336"/>
                  </a:lnTo>
                  <a:lnTo>
                    <a:pt x="1569722" y="312704"/>
                  </a:lnTo>
                  <a:lnTo>
                    <a:pt x="1529418" y="333695"/>
                  </a:lnTo>
                  <a:lnTo>
                    <a:pt x="1489490" y="355300"/>
                  </a:lnTo>
                  <a:lnTo>
                    <a:pt x="1449943" y="377514"/>
                  </a:lnTo>
                  <a:lnTo>
                    <a:pt x="1410784" y="400331"/>
                  </a:lnTo>
                  <a:lnTo>
                    <a:pt x="1372019" y="423745"/>
                  </a:lnTo>
                  <a:lnTo>
                    <a:pt x="1333655" y="447748"/>
                  </a:lnTo>
                  <a:lnTo>
                    <a:pt x="1295697" y="472335"/>
                  </a:lnTo>
                  <a:lnTo>
                    <a:pt x="1258153" y="497499"/>
                  </a:lnTo>
                  <a:lnTo>
                    <a:pt x="1221029" y="523234"/>
                  </a:lnTo>
                  <a:lnTo>
                    <a:pt x="1184330" y="549534"/>
                  </a:lnTo>
                  <a:lnTo>
                    <a:pt x="1148063" y="576392"/>
                  </a:lnTo>
                  <a:lnTo>
                    <a:pt x="1112235" y="603803"/>
                  </a:lnTo>
                  <a:lnTo>
                    <a:pt x="1076851" y="631759"/>
                  </a:lnTo>
                  <a:lnTo>
                    <a:pt x="1041918" y="660254"/>
                  </a:lnTo>
                  <a:lnTo>
                    <a:pt x="1007443" y="689283"/>
                  </a:lnTo>
                  <a:lnTo>
                    <a:pt x="973432" y="718838"/>
                  </a:lnTo>
                  <a:lnTo>
                    <a:pt x="939890" y="748914"/>
                  </a:lnTo>
                  <a:lnTo>
                    <a:pt x="906825" y="779504"/>
                  </a:lnTo>
                  <a:lnTo>
                    <a:pt x="874243" y="810602"/>
                  </a:lnTo>
                  <a:lnTo>
                    <a:pt x="842149" y="842202"/>
                  </a:lnTo>
                  <a:lnTo>
                    <a:pt x="810551" y="874296"/>
                  </a:lnTo>
                  <a:lnTo>
                    <a:pt x="779454" y="906880"/>
                  </a:lnTo>
                  <a:lnTo>
                    <a:pt x="748865" y="939946"/>
                  </a:lnTo>
                  <a:lnTo>
                    <a:pt x="718791" y="973488"/>
                  </a:lnTo>
                  <a:lnTo>
                    <a:pt x="689237" y="1007501"/>
                  </a:lnTo>
                  <a:lnTo>
                    <a:pt x="660209" y="1041977"/>
                  </a:lnTo>
                  <a:lnTo>
                    <a:pt x="631715" y="1076910"/>
                  </a:lnTo>
                  <a:lnTo>
                    <a:pt x="603760" y="1112294"/>
                  </a:lnTo>
                  <a:lnTo>
                    <a:pt x="576351" y="1148123"/>
                  </a:lnTo>
                  <a:lnTo>
                    <a:pt x="549494" y="1184391"/>
                  </a:lnTo>
                  <a:lnTo>
                    <a:pt x="523196" y="1221090"/>
                  </a:lnTo>
                  <a:lnTo>
                    <a:pt x="497462" y="1258215"/>
                  </a:lnTo>
                  <a:lnTo>
                    <a:pt x="472299" y="1295760"/>
                  </a:lnTo>
                  <a:lnTo>
                    <a:pt x="447714" y="1333718"/>
                  </a:lnTo>
                  <a:lnTo>
                    <a:pt x="423712" y="1372082"/>
                  </a:lnTo>
                  <a:lnTo>
                    <a:pt x="400300" y="1410847"/>
                  </a:lnTo>
                  <a:lnTo>
                    <a:pt x="377485" y="1450006"/>
                  </a:lnTo>
                  <a:lnTo>
                    <a:pt x="355272" y="1489553"/>
                  </a:lnTo>
                  <a:lnTo>
                    <a:pt x="333668" y="1529482"/>
                  </a:lnTo>
                  <a:lnTo>
                    <a:pt x="312679" y="1569786"/>
                  </a:lnTo>
                  <a:lnTo>
                    <a:pt x="292312" y="1610458"/>
                  </a:lnTo>
                  <a:lnTo>
                    <a:pt x="272572" y="1651494"/>
                  </a:lnTo>
                  <a:lnTo>
                    <a:pt x="253467" y="1692885"/>
                  </a:lnTo>
                  <a:lnTo>
                    <a:pt x="235002" y="1734626"/>
                  </a:lnTo>
                  <a:lnTo>
                    <a:pt x="217184" y="1776711"/>
                  </a:lnTo>
                  <a:lnTo>
                    <a:pt x="200019" y="1819134"/>
                  </a:lnTo>
                  <a:lnTo>
                    <a:pt x="183513" y="1861887"/>
                  </a:lnTo>
                  <a:lnTo>
                    <a:pt x="167673" y="1904965"/>
                  </a:lnTo>
                  <a:lnTo>
                    <a:pt x="152506" y="1948362"/>
                  </a:lnTo>
                  <a:lnTo>
                    <a:pt x="138016" y="1992070"/>
                  </a:lnTo>
                  <a:lnTo>
                    <a:pt x="124211" y="2036084"/>
                  </a:lnTo>
                  <a:lnTo>
                    <a:pt x="111097" y="2080398"/>
                  </a:lnTo>
                  <a:lnTo>
                    <a:pt x="98681" y="2125005"/>
                  </a:lnTo>
                  <a:lnTo>
                    <a:pt x="86968" y="2169898"/>
                  </a:lnTo>
                  <a:lnTo>
                    <a:pt x="75965" y="2215072"/>
                  </a:lnTo>
                  <a:lnTo>
                    <a:pt x="65678" y="2260520"/>
                  </a:lnTo>
                  <a:lnTo>
                    <a:pt x="56114" y="2306236"/>
                  </a:lnTo>
                  <a:lnTo>
                    <a:pt x="47278" y="2352214"/>
                  </a:lnTo>
                  <a:lnTo>
                    <a:pt x="39178" y="2398446"/>
                  </a:lnTo>
                  <a:lnTo>
                    <a:pt x="31820" y="2444928"/>
                  </a:lnTo>
                  <a:lnTo>
                    <a:pt x="25209" y="2491652"/>
                  </a:lnTo>
                  <a:lnTo>
                    <a:pt x="19352" y="2538612"/>
                  </a:lnTo>
                  <a:lnTo>
                    <a:pt x="14255" y="2585803"/>
                  </a:lnTo>
                  <a:lnTo>
                    <a:pt x="9926" y="2633217"/>
                  </a:lnTo>
                  <a:lnTo>
                    <a:pt x="6369" y="2680848"/>
                  </a:lnTo>
                  <a:lnTo>
                    <a:pt x="3592" y="2728690"/>
                  </a:lnTo>
                  <a:lnTo>
                    <a:pt x="1600" y="2776737"/>
                  </a:lnTo>
                  <a:lnTo>
                    <a:pt x="401" y="2824983"/>
                  </a:lnTo>
                  <a:lnTo>
                    <a:pt x="0" y="2873420"/>
                  </a:lnTo>
                  <a:lnTo>
                    <a:pt x="401" y="2921941"/>
                  </a:lnTo>
                  <a:lnTo>
                    <a:pt x="1600" y="2970267"/>
                  </a:lnTo>
                  <a:lnTo>
                    <a:pt x="3592" y="3018393"/>
                  </a:lnTo>
                  <a:lnTo>
                    <a:pt x="6369" y="3066311"/>
                  </a:lnTo>
                  <a:lnTo>
                    <a:pt x="9926" y="3114015"/>
                  </a:lnTo>
                  <a:lnTo>
                    <a:pt x="14255" y="3161500"/>
                  </a:lnTo>
                  <a:lnTo>
                    <a:pt x="19352" y="3208759"/>
                  </a:lnTo>
                  <a:lnTo>
                    <a:pt x="25209" y="3255786"/>
                  </a:lnTo>
                  <a:lnTo>
                    <a:pt x="31820" y="3302574"/>
                  </a:lnTo>
                  <a:lnTo>
                    <a:pt x="39178" y="3349117"/>
                  </a:lnTo>
                  <a:lnTo>
                    <a:pt x="47278" y="3395409"/>
                  </a:lnTo>
                  <a:lnTo>
                    <a:pt x="56114" y="3441443"/>
                  </a:lnTo>
                  <a:lnTo>
                    <a:pt x="65678" y="3487214"/>
                  </a:lnTo>
                  <a:lnTo>
                    <a:pt x="75965" y="3532714"/>
                  </a:lnTo>
                  <a:lnTo>
                    <a:pt x="86968" y="3577939"/>
                  </a:lnTo>
                  <a:lnTo>
                    <a:pt x="98681" y="3622881"/>
                  </a:lnTo>
                  <a:lnTo>
                    <a:pt x="111097" y="3667534"/>
                  </a:lnTo>
                  <a:lnTo>
                    <a:pt x="124211" y="3711892"/>
                  </a:lnTo>
                  <a:lnTo>
                    <a:pt x="138016" y="3755948"/>
                  </a:lnTo>
                  <a:lnTo>
                    <a:pt x="152506" y="3799697"/>
                  </a:lnTo>
                  <a:lnTo>
                    <a:pt x="167673" y="3843132"/>
                  </a:lnTo>
                  <a:lnTo>
                    <a:pt x="183513" y="3886246"/>
                  </a:lnTo>
                  <a:lnTo>
                    <a:pt x="200019" y="3929034"/>
                  </a:lnTo>
                  <a:lnTo>
                    <a:pt x="217184" y="3971489"/>
                  </a:lnTo>
                  <a:lnTo>
                    <a:pt x="235002" y="4013605"/>
                  </a:lnTo>
                  <a:lnTo>
                    <a:pt x="253467" y="4055376"/>
                  </a:lnTo>
                  <a:lnTo>
                    <a:pt x="272572" y="4096795"/>
                  </a:lnTo>
                  <a:lnTo>
                    <a:pt x="292312" y="4137856"/>
                  </a:lnTo>
                  <a:lnTo>
                    <a:pt x="312679" y="4178553"/>
                  </a:lnTo>
                  <a:lnTo>
                    <a:pt x="333668" y="4218880"/>
                  </a:lnTo>
                  <a:lnTo>
                    <a:pt x="355272" y="4258830"/>
                  </a:lnTo>
                  <a:lnTo>
                    <a:pt x="377485" y="4298396"/>
                  </a:lnTo>
                  <a:lnTo>
                    <a:pt x="400300" y="4337574"/>
                  </a:lnTo>
                  <a:lnTo>
                    <a:pt x="423712" y="4376355"/>
                  </a:lnTo>
                  <a:lnTo>
                    <a:pt x="447714" y="4414735"/>
                  </a:lnTo>
                  <a:lnTo>
                    <a:pt x="472299" y="4452707"/>
                  </a:lnTo>
                  <a:lnTo>
                    <a:pt x="497462" y="4490264"/>
                  </a:lnTo>
                  <a:lnTo>
                    <a:pt x="523196" y="4527401"/>
                  </a:lnTo>
                  <a:lnTo>
                    <a:pt x="549494" y="4564110"/>
                  </a:lnTo>
                  <a:lnTo>
                    <a:pt x="576351" y="4600386"/>
                  </a:lnTo>
                  <a:lnTo>
                    <a:pt x="603760" y="4636223"/>
                  </a:lnTo>
                  <a:lnTo>
                    <a:pt x="631715" y="4671614"/>
                  </a:lnTo>
                  <a:lnTo>
                    <a:pt x="660209" y="4706553"/>
                  </a:lnTo>
                  <a:lnTo>
                    <a:pt x="689237" y="4741033"/>
                  </a:lnTo>
                  <a:lnTo>
                    <a:pt x="718791" y="4775048"/>
                  </a:lnTo>
                  <a:lnTo>
                    <a:pt x="748865" y="4808593"/>
                  </a:lnTo>
                  <a:lnTo>
                    <a:pt x="779454" y="4841660"/>
                  </a:lnTo>
                  <a:lnTo>
                    <a:pt x="810551" y="4874244"/>
                  </a:lnTo>
                  <a:lnTo>
                    <a:pt x="842149" y="4906338"/>
                  </a:lnTo>
                  <a:lnTo>
                    <a:pt x="874243" y="4937936"/>
                  </a:lnTo>
                  <a:lnTo>
                    <a:pt x="906825" y="4969032"/>
                  </a:lnTo>
                  <a:lnTo>
                    <a:pt x="939890" y="4999619"/>
                  </a:lnTo>
                  <a:lnTo>
                    <a:pt x="973432" y="5029691"/>
                  </a:lnTo>
                  <a:lnTo>
                    <a:pt x="1007443" y="5059242"/>
                  </a:lnTo>
                  <a:lnTo>
                    <a:pt x="1041918" y="5088265"/>
                  </a:lnTo>
                  <a:lnTo>
                    <a:pt x="1076851" y="5116755"/>
                  </a:lnTo>
                  <a:lnTo>
                    <a:pt x="1112235" y="5144704"/>
                  </a:lnTo>
                  <a:lnTo>
                    <a:pt x="1148063" y="5172108"/>
                  </a:lnTo>
                  <a:lnTo>
                    <a:pt x="1184330" y="5198958"/>
                  </a:lnTo>
                  <a:lnTo>
                    <a:pt x="1221029" y="5225250"/>
                  </a:lnTo>
                  <a:lnTo>
                    <a:pt x="1258153" y="5250976"/>
                  </a:lnTo>
                  <a:lnTo>
                    <a:pt x="1295697" y="5276132"/>
                  </a:lnTo>
                  <a:lnTo>
                    <a:pt x="1333655" y="5300709"/>
                  </a:lnTo>
                  <a:lnTo>
                    <a:pt x="1372019" y="5324702"/>
                  </a:lnTo>
                  <a:lnTo>
                    <a:pt x="1410784" y="5348106"/>
                  </a:lnTo>
                  <a:lnTo>
                    <a:pt x="1449943" y="5370912"/>
                  </a:lnTo>
                  <a:lnTo>
                    <a:pt x="1489490" y="5393116"/>
                  </a:lnTo>
                  <a:lnTo>
                    <a:pt x="1529418" y="5414711"/>
                  </a:lnTo>
                  <a:lnTo>
                    <a:pt x="1569722" y="5435690"/>
                  </a:lnTo>
                  <a:lnTo>
                    <a:pt x="1610395" y="5456047"/>
                  </a:lnTo>
                  <a:lnTo>
                    <a:pt x="1651430" y="5475777"/>
                  </a:lnTo>
                  <a:lnTo>
                    <a:pt x="1692822" y="5494872"/>
                  </a:lnTo>
                  <a:lnTo>
                    <a:pt x="1734564" y="5513327"/>
                  </a:lnTo>
                  <a:lnTo>
                    <a:pt x="1776650" y="5531135"/>
                  </a:lnTo>
                  <a:lnTo>
                    <a:pt x="1819073" y="5548290"/>
                  </a:lnTo>
                  <a:lnTo>
                    <a:pt x="1861827" y="5564785"/>
                  </a:lnTo>
                  <a:lnTo>
                    <a:pt x="1904906" y="5580615"/>
                  </a:lnTo>
                  <a:lnTo>
                    <a:pt x="1948304" y="5595773"/>
                  </a:lnTo>
                  <a:lnTo>
                    <a:pt x="1992013" y="5610253"/>
                  </a:lnTo>
                  <a:lnTo>
                    <a:pt x="2036029" y="5624049"/>
                  </a:lnTo>
                  <a:lnTo>
                    <a:pt x="2080344" y="5637153"/>
                  </a:lnTo>
                  <a:lnTo>
                    <a:pt x="2124952" y="5649561"/>
                  </a:lnTo>
                  <a:lnTo>
                    <a:pt x="2169847" y="5661265"/>
                  </a:lnTo>
                  <a:lnTo>
                    <a:pt x="2215023" y="5672259"/>
                  </a:lnTo>
                  <a:lnTo>
                    <a:pt x="2260473" y="5682538"/>
                  </a:lnTo>
                  <a:lnTo>
                    <a:pt x="2306191" y="5692095"/>
                  </a:lnTo>
                  <a:lnTo>
                    <a:pt x="2352170" y="5700923"/>
                  </a:lnTo>
                  <a:lnTo>
                    <a:pt x="2398405" y="5709016"/>
                  </a:lnTo>
                  <a:lnTo>
                    <a:pt x="2444889" y="5716369"/>
                  </a:lnTo>
                  <a:lnTo>
                    <a:pt x="2491616" y="5722974"/>
                  </a:lnTo>
                  <a:lnTo>
                    <a:pt x="2538579" y="5728826"/>
                  </a:lnTo>
                  <a:lnTo>
                    <a:pt x="2585772" y="5733917"/>
                  </a:lnTo>
                  <a:lnTo>
                    <a:pt x="2633189" y="5738243"/>
                  </a:lnTo>
                  <a:lnTo>
                    <a:pt x="2680823" y="5741796"/>
                  </a:lnTo>
                  <a:lnTo>
                    <a:pt x="2728669" y="5744571"/>
                  </a:lnTo>
                  <a:lnTo>
                    <a:pt x="2776719" y="5746560"/>
                  </a:lnTo>
                  <a:lnTo>
                    <a:pt x="2824968" y="5747759"/>
                  </a:lnTo>
                  <a:lnTo>
                    <a:pt x="2873409" y="5748160"/>
                  </a:lnTo>
                  <a:lnTo>
                    <a:pt x="2921926" y="5747759"/>
                  </a:lnTo>
                  <a:lnTo>
                    <a:pt x="2970249" y="5746560"/>
                  </a:lnTo>
                  <a:lnTo>
                    <a:pt x="3018370" y="5744571"/>
                  </a:lnTo>
                  <a:lnTo>
                    <a:pt x="3066285" y="5741796"/>
                  </a:lnTo>
                  <a:lnTo>
                    <a:pt x="3113986" y="5738243"/>
                  </a:lnTo>
                  <a:lnTo>
                    <a:pt x="3161468" y="5733917"/>
                  </a:lnTo>
                  <a:lnTo>
                    <a:pt x="3208724" y="5728826"/>
                  </a:lnTo>
                  <a:lnTo>
                    <a:pt x="3255747" y="5722974"/>
                  </a:lnTo>
                  <a:lnTo>
                    <a:pt x="3302532" y="5716369"/>
                  </a:lnTo>
                  <a:lnTo>
                    <a:pt x="3349073" y="5709016"/>
                  </a:lnTo>
                  <a:lnTo>
                    <a:pt x="3395362" y="5700923"/>
                  </a:lnTo>
                  <a:lnTo>
                    <a:pt x="3441394" y="5692095"/>
                  </a:lnTo>
                  <a:lnTo>
                    <a:pt x="3487163" y="5682538"/>
                  </a:lnTo>
                  <a:lnTo>
                    <a:pt x="3532661" y="5672259"/>
                  </a:lnTo>
                  <a:lnTo>
                    <a:pt x="3577884" y="5661265"/>
                  </a:lnTo>
                  <a:lnTo>
                    <a:pt x="3622824" y="5649561"/>
                  </a:lnTo>
                  <a:lnTo>
                    <a:pt x="3667475" y="5637153"/>
                  </a:lnTo>
                  <a:lnTo>
                    <a:pt x="3711831" y="5624049"/>
                  </a:lnTo>
                  <a:lnTo>
                    <a:pt x="3755886" y="5610253"/>
                  </a:lnTo>
                  <a:lnTo>
                    <a:pt x="3799633" y="5595773"/>
                  </a:lnTo>
                  <a:lnTo>
                    <a:pt x="3843067" y="5580615"/>
                  </a:lnTo>
                  <a:lnTo>
                    <a:pt x="3886180" y="5564785"/>
                  </a:lnTo>
                  <a:lnTo>
                    <a:pt x="3928967" y="5548290"/>
                  </a:lnTo>
                  <a:lnTo>
                    <a:pt x="3971422" y="5531135"/>
                  </a:lnTo>
                  <a:lnTo>
                    <a:pt x="4013537" y="5513327"/>
                  </a:lnTo>
                  <a:lnTo>
                    <a:pt x="4055307" y="5494872"/>
                  </a:lnTo>
                  <a:lnTo>
                    <a:pt x="4096726" y="5475777"/>
                  </a:lnTo>
                  <a:lnTo>
                    <a:pt x="4137786" y="5456047"/>
                  </a:lnTo>
                  <a:lnTo>
                    <a:pt x="4178483" y="5435690"/>
                  </a:lnTo>
                  <a:lnTo>
                    <a:pt x="4218809" y="5414711"/>
                  </a:lnTo>
                  <a:lnTo>
                    <a:pt x="4258759" y="5393116"/>
                  </a:lnTo>
                  <a:lnTo>
                    <a:pt x="4298325" y="5370912"/>
                  </a:lnTo>
                  <a:lnTo>
                    <a:pt x="4337503" y="5348106"/>
                  </a:lnTo>
                  <a:lnTo>
                    <a:pt x="4376284" y="5324702"/>
                  </a:lnTo>
                  <a:lnTo>
                    <a:pt x="4414664" y="5300709"/>
                  </a:lnTo>
                  <a:lnTo>
                    <a:pt x="4452636" y="5276132"/>
                  </a:lnTo>
                  <a:lnTo>
                    <a:pt x="4490194" y="5250976"/>
                  </a:lnTo>
                  <a:lnTo>
                    <a:pt x="4527331" y="5225250"/>
                  </a:lnTo>
                  <a:lnTo>
                    <a:pt x="4564041" y="5198958"/>
                  </a:lnTo>
                  <a:lnTo>
                    <a:pt x="4600318" y="5172108"/>
                  </a:lnTo>
                  <a:lnTo>
                    <a:pt x="4636155" y="5144704"/>
                  </a:lnTo>
                  <a:lnTo>
                    <a:pt x="4671546" y="5116755"/>
                  </a:lnTo>
                  <a:lnTo>
                    <a:pt x="4706486" y="5088265"/>
                  </a:lnTo>
                  <a:lnTo>
                    <a:pt x="4740967" y="5059242"/>
                  </a:lnTo>
                  <a:lnTo>
                    <a:pt x="4774983" y="5029691"/>
                  </a:lnTo>
                  <a:lnTo>
                    <a:pt x="4808529" y="4999619"/>
                  </a:lnTo>
                  <a:lnTo>
                    <a:pt x="4841597" y="4969032"/>
                  </a:lnTo>
                  <a:lnTo>
                    <a:pt x="4874182" y="4937936"/>
                  </a:lnTo>
                  <a:lnTo>
                    <a:pt x="4906277" y="4906338"/>
                  </a:lnTo>
                  <a:lnTo>
                    <a:pt x="4937876" y="4874244"/>
                  </a:lnTo>
                  <a:lnTo>
                    <a:pt x="4968973" y="4841660"/>
                  </a:lnTo>
                  <a:lnTo>
                    <a:pt x="4999561" y="4808593"/>
                  </a:lnTo>
                  <a:lnTo>
                    <a:pt x="5029634" y="4775048"/>
                  </a:lnTo>
                  <a:lnTo>
                    <a:pt x="5059186" y="4741033"/>
                  </a:lnTo>
                  <a:lnTo>
                    <a:pt x="5088211" y="4706553"/>
                  </a:lnTo>
                  <a:lnTo>
                    <a:pt x="5116701" y="4671614"/>
                  </a:lnTo>
                  <a:lnTo>
                    <a:pt x="5144652" y="4636223"/>
                  </a:lnTo>
                  <a:lnTo>
                    <a:pt x="5172057" y="4600386"/>
                  </a:lnTo>
                  <a:lnTo>
                    <a:pt x="5198909" y="4564110"/>
                  </a:lnTo>
                  <a:lnTo>
                    <a:pt x="5225202" y="4527401"/>
                  </a:lnTo>
                  <a:lnTo>
                    <a:pt x="5250930" y="4490264"/>
                  </a:lnTo>
                  <a:lnTo>
                    <a:pt x="5276086" y="4452707"/>
                  </a:lnTo>
                  <a:lnTo>
                    <a:pt x="5300665" y="4414735"/>
                  </a:lnTo>
                  <a:lnTo>
                    <a:pt x="5324660" y="4376355"/>
                  </a:lnTo>
                  <a:lnTo>
                    <a:pt x="5348064" y="4337574"/>
                  </a:lnTo>
                  <a:lnTo>
                    <a:pt x="5370872" y="4298396"/>
                  </a:lnTo>
                  <a:lnTo>
                    <a:pt x="5393077" y="4258830"/>
                  </a:lnTo>
                  <a:lnTo>
                    <a:pt x="5414673" y="4218880"/>
                  </a:lnTo>
                  <a:lnTo>
                    <a:pt x="5435654" y="4178553"/>
                  </a:lnTo>
                  <a:lnTo>
                    <a:pt x="5456013" y="4137856"/>
                  </a:lnTo>
                  <a:lnTo>
                    <a:pt x="5475744" y="4096795"/>
                  </a:lnTo>
                  <a:lnTo>
                    <a:pt x="5494841" y="4055376"/>
                  </a:lnTo>
                  <a:lnTo>
                    <a:pt x="5513297" y="4013605"/>
                  </a:lnTo>
                  <a:lnTo>
                    <a:pt x="5531106" y="3971489"/>
                  </a:lnTo>
                  <a:lnTo>
                    <a:pt x="5548262" y="3929034"/>
                  </a:lnTo>
                  <a:lnTo>
                    <a:pt x="5564759" y="3886246"/>
                  </a:lnTo>
                  <a:lnTo>
                    <a:pt x="5580590" y="3843132"/>
                  </a:lnTo>
                  <a:lnTo>
                    <a:pt x="5595749" y="3799697"/>
                  </a:lnTo>
                  <a:lnTo>
                    <a:pt x="5610230" y="3755948"/>
                  </a:lnTo>
                  <a:lnTo>
                    <a:pt x="5624027" y="3711892"/>
                  </a:lnTo>
                  <a:lnTo>
                    <a:pt x="5637133" y="3667534"/>
                  </a:lnTo>
                  <a:lnTo>
                    <a:pt x="5649541" y="3622881"/>
                  </a:lnTo>
                  <a:lnTo>
                    <a:pt x="5661246" y="3577939"/>
                  </a:lnTo>
                  <a:lnTo>
                    <a:pt x="5672242" y="3532714"/>
                  </a:lnTo>
                  <a:lnTo>
                    <a:pt x="5682522" y="3487214"/>
                  </a:lnTo>
                  <a:lnTo>
                    <a:pt x="5692079" y="3441443"/>
                  </a:lnTo>
                  <a:lnTo>
                    <a:pt x="5700908" y="3395409"/>
                  </a:lnTo>
                  <a:lnTo>
                    <a:pt x="5709002" y="3349117"/>
                  </a:lnTo>
                  <a:lnTo>
                    <a:pt x="5716355" y="3302574"/>
                  </a:lnTo>
                  <a:lnTo>
                    <a:pt x="5722961" y="3255786"/>
                  </a:lnTo>
                  <a:lnTo>
                    <a:pt x="5728813" y="3208759"/>
                  </a:lnTo>
                  <a:lnTo>
                    <a:pt x="5733905" y="3161500"/>
                  </a:lnTo>
                  <a:lnTo>
                    <a:pt x="5738231" y="3114015"/>
                  </a:lnTo>
                  <a:lnTo>
                    <a:pt x="5741785" y="3066311"/>
                  </a:lnTo>
                  <a:lnTo>
                    <a:pt x="5744560" y="3018393"/>
                  </a:lnTo>
                  <a:lnTo>
                    <a:pt x="5746550" y="2970267"/>
                  </a:lnTo>
                  <a:lnTo>
                    <a:pt x="5747748" y="2921941"/>
                  </a:lnTo>
                  <a:lnTo>
                    <a:pt x="5748149" y="2873420"/>
                  </a:lnTo>
                  <a:lnTo>
                    <a:pt x="5747748" y="2824983"/>
                  </a:lnTo>
                  <a:lnTo>
                    <a:pt x="5746550" y="2776737"/>
                  </a:lnTo>
                  <a:lnTo>
                    <a:pt x="5744560" y="2728690"/>
                  </a:lnTo>
                  <a:lnTo>
                    <a:pt x="5741785" y="2680848"/>
                  </a:lnTo>
                  <a:lnTo>
                    <a:pt x="5738231" y="2633217"/>
                  </a:lnTo>
                  <a:lnTo>
                    <a:pt x="5733905" y="2585803"/>
                  </a:lnTo>
                  <a:lnTo>
                    <a:pt x="5728813" y="2538612"/>
                  </a:lnTo>
                  <a:lnTo>
                    <a:pt x="5722961" y="2491652"/>
                  </a:lnTo>
                  <a:lnTo>
                    <a:pt x="5716355" y="2444928"/>
                  </a:lnTo>
                  <a:lnTo>
                    <a:pt x="5709002" y="2398446"/>
                  </a:lnTo>
                  <a:lnTo>
                    <a:pt x="5700908" y="2352214"/>
                  </a:lnTo>
                  <a:lnTo>
                    <a:pt x="5692079" y="2306236"/>
                  </a:lnTo>
                  <a:lnTo>
                    <a:pt x="5682522" y="2260520"/>
                  </a:lnTo>
                  <a:lnTo>
                    <a:pt x="5672242" y="2215072"/>
                  </a:lnTo>
                  <a:lnTo>
                    <a:pt x="5661246" y="2169898"/>
                  </a:lnTo>
                  <a:lnTo>
                    <a:pt x="5649541" y="2125005"/>
                  </a:lnTo>
                  <a:lnTo>
                    <a:pt x="5637133" y="2080398"/>
                  </a:lnTo>
                  <a:lnTo>
                    <a:pt x="5624027" y="2036084"/>
                  </a:lnTo>
                  <a:lnTo>
                    <a:pt x="5610230" y="1992070"/>
                  </a:lnTo>
                  <a:lnTo>
                    <a:pt x="5595749" y="1948362"/>
                  </a:lnTo>
                  <a:lnTo>
                    <a:pt x="5580590" y="1904965"/>
                  </a:lnTo>
                  <a:lnTo>
                    <a:pt x="5564759" y="1861887"/>
                  </a:lnTo>
                  <a:lnTo>
                    <a:pt x="5548262" y="1819134"/>
                  </a:lnTo>
                  <a:lnTo>
                    <a:pt x="5531106" y="1776711"/>
                  </a:lnTo>
                  <a:lnTo>
                    <a:pt x="5513297" y="1734626"/>
                  </a:lnTo>
                  <a:lnTo>
                    <a:pt x="5494841" y="1692885"/>
                  </a:lnTo>
                  <a:lnTo>
                    <a:pt x="5475744" y="1651494"/>
                  </a:lnTo>
                  <a:lnTo>
                    <a:pt x="5456013" y="1610458"/>
                  </a:lnTo>
                  <a:lnTo>
                    <a:pt x="5435654" y="1569786"/>
                  </a:lnTo>
                  <a:lnTo>
                    <a:pt x="5414673" y="1529482"/>
                  </a:lnTo>
                  <a:lnTo>
                    <a:pt x="5393077" y="1489553"/>
                  </a:lnTo>
                  <a:lnTo>
                    <a:pt x="5370872" y="1450006"/>
                  </a:lnTo>
                  <a:lnTo>
                    <a:pt x="5348064" y="1410847"/>
                  </a:lnTo>
                  <a:lnTo>
                    <a:pt x="5324660" y="1372082"/>
                  </a:lnTo>
                  <a:lnTo>
                    <a:pt x="5300665" y="1333718"/>
                  </a:lnTo>
                  <a:lnTo>
                    <a:pt x="5276086" y="1295760"/>
                  </a:lnTo>
                  <a:lnTo>
                    <a:pt x="5250930" y="1258215"/>
                  </a:lnTo>
                  <a:lnTo>
                    <a:pt x="5225202" y="1221090"/>
                  </a:lnTo>
                  <a:lnTo>
                    <a:pt x="5198909" y="1184391"/>
                  </a:lnTo>
                  <a:lnTo>
                    <a:pt x="5172057" y="1148123"/>
                  </a:lnTo>
                  <a:lnTo>
                    <a:pt x="5144652" y="1112294"/>
                  </a:lnTo>
                  <a:lnTo>
                    <a:pt x="5116701" y="1076910"/>
                  </a:lnTo>
                  <a:lnTo>
                    <a:pt x="5088211" y="1041977"/>
                  </a:lnTo>
                  <a:lnTo>
                    <a:pt x="5059186" y="1007501"/>
                  </a:lnTo>
                  <a:lnTo>
                    <a:pt x="5029634" y="973488"/>
                  </a:lnTo>
                  <a:lnTo>
                    <a:pt x="4999561" y="939946"/>
                  </a:lnTo>
                  <a:lnTo>
                    <a:pt x="4968973" y="906880"/>
                  </a:lnTo>
                  <a:lnTo>
                    <a:pt x="4937876" y="874296"/>
                  </a:lnTo>
                  <a:lnTo>
                    <a:pt x="4906277" y="842202"/>
                  </a:lnTo>
                  <a:lnTo>
                    <a:pt x="4874182" y="810602"/>
                  </a:lnTo>
                  <a:lnTo>
                    <a:pt x="4841597" y="779504"/>
                  </a:lnTo>
                  <a:lnTo>
                    <a:pt x="4808529" y="748914"/>
                  </a:lnTo>
                  <a:lnTo>
                    <a:pt x="4774983" y="718838"/>
                  </a:lnTo>
                  <a:lnTo>
                    <a:pt x="4740967" y="689283"/>
                  </a:lnTo>
                  <a:lnTo>
                    <a:pt x="4706486" y="660254"/>
                  </a:lnTo>
                  <a:lnTo>
                    <a:pt x="4671546" y="631759"/>
                  </a:lnTo>
                  <a:lnTo>
                    <a:pt x="4636155" y="603803"/>
                  </a:lnTo>
                  <a:lnTo>
                    <a:pt x="4600318" y="576392"/>
                  </a:lnTo>
                  <a:lnTo>
                    <a:pt x="4564041" y="549534"/>
                  </a:lnTo>
                  <a:lnTo>
                    <a:pt x="4527331" y="523234"/>
                  </a:lnTo>
                  <a:lnTo>
                    <a:pt x="4490194" y="497499"/>
                  </a:lnTo>
                  <a:lnTo>
                    <a:pt x="4452636" y="472335"/>
                  </a:lnTo>
                  <a:lnTo>
                    <a:pt x="4414664" y="447748"/>
                  </a:lnTo>
                  <a:lnTo>
                    <a:pt x="4376284" y="423745"/>
                  </a:lnTo>
                  <a:lnTo>
                    <a:pt x="4337503" y="400331"/>
                  </a:lnTo>
                  <a:lnTo>
                    <a:pt x="4298325" y="377514"/>
                  </a:lnTo>
                  <a:lnTo>
                    <a:pt x="4258759" y="355300"/>
                  </a:lnTo>
                  <a:lnTo>
                    <a:pt x="4218809" y="333695"/>
                  </a:lnTo>
                  <a:lnTo>
                    <a:pt x="4178483" y="312704"/>
                  </a:lnTo>
                  <a:lnTo>
                    <a:pt x="4137786" y="292336"/>
                  </a:lnTo>
                  <a:lnTo>
                    <a:pt x="4096726" y="272595"/>
                  </a:lnTo>
                  <a:lnTo>
                    <a:pt x="4055307" y="253488"/>
                  </a:lnTo>
                  <a:lnTo>
                    <a:pt x="4013537" y="235022"/>
                  </a:lnTo>
                  <a:lnTo>
                    <a:pt x="3971422" y="217202"/>
                  </a:lnTo>
                  <a:lnTo>
                    <a:pt x="3928967" y="200036"/>
                  </a:lnTo>
                  <a:lnTo>
                    <a:pt x="3886180" y="183529"/>
                  </a:lnTo>
                  <a:lnTo>
                    <a:pt x="3843067" y="167688"/>
                  </a:lnTo>
                  <a:lnTo>
                    <a:pt x="3799633" y="152519"/>
                  </a:lnTo>
                  <a:lnTo>
                    <a:pt x="3755886" y="138029"/>
                  </a:lnTo>
                  <a:lnTo>
                    <a:pt x="3711831" y="124223"/>
                  </a:lnTo>
                  <a:lnTo>
                    <a:pt x="3667475" y="111108"/>
                  </a:lnTo>
                  <a:lnTo>
                    <a:pt x="3622824" y="98690"/>
                  </a:lnTo>
                  <a:lnTo>
                    <a:pt x="3577884" y="86976"/>
                  </a:lnTo>
                  <a:lnTo>
                    <a:pt x="3532661" y="75972"/>
                  </a:lnTo>
                  <a:lnTo>
                    <a:pt x="3487163" y="65684"/>
                  </a:lnTo>
                  <a:lnTo>
                    <a:pt x="3441394" y="56119"/>
                  </a:lnTo>
                  <a:lnTo>
                    <a:pt x="3395362" y="47283"/>
                  </a:lnTo>
                  <a:lnTo>
                    <a:pt x="3349073" y="39182"/>
                  </a:lnTo>
                  <a:lnTo>
                    <a:pt x="3302532" y="31823"/>
                  </a:lnTo>
                  <a:lnTo>
                    <a:pt x="3255747" y="25211"/>
                  </a:lnTo>
                  <a:lnTo>
                    <a:pt x="3208724" y="19354"/>
                  </a:lnTo>
                  <a:lnTo>
                    <a:pt x="3161468" y="14257"/>
                  </a:lnTo>
                  <a:lnTo>
                    <a:pt x="3113986" y="9927"/>
                  </a:lnTo>
                  <a:lnTo>
                    <a:pt x="3066285" y="6370"/>
                  </a:lnTo>
                  <a:lnTo>
                    <a:pt x="3018370" y="3592"/>
                  </a:lnTo>
                  <a:lnTo>
                    <a:pt x="2970249" y="1600"/>
                  </a:lnTo>
                  <a:lnTo>
                    <a:pt x="2921926" y="401"/>
                  </a:lnTo>
                  <a:lnTo>
                    <a:pt x="2873409" y="0"/>
                  </a:lnTo>
                  <a:close/>
                </a:path>
              </a:pathLst>
            </a:custGeom>
            <a:solidFill>
              <a:srgbClr val="EFB84A"/>
            </a:solidFill>
          </p:spPr>
          <p:txBody>
            <a:bodyPr wrap="square" lIns="0" tIns="0" rIns="0" bIns="0" rtlCol="0"/>
            <a:lstStyle/>
            <a:p>
              <a:endParaRPr sz="662"/>
            </a:p>
          </p:txBody>
        </p:sp>
        <p:sp>
          <p:nvSpPr>
            <p:cNvPr id="17" name="object 6">
              <a:extLst>
                <a:ext uri="{FF2B5EF4-FFF2-40B4-BE49-F238E27FC236}">
                  <a16:creationId xmlns:a16="http://schemas.microsoft.com/office/drawing/2014/main" id="{4249DC74-C80F-0C4F-8107-7FFFAA0BB2B5}"/>
                </a:ext>
              </a:extLst>
            </p:cNvPr>
            <p:cNvSpPr txBox="1"/>
            <p:nvPr/>
          </p:nvSpPr>
          <p:spPr>
            <a:xfrm>
              <a:off x="1323416" y="3094219"/>
              <a:ext cx="1929559" cy="1441981"/>
            </a:xfrm>
            <a:prstGeom prst="rect">
              <a:avLst/>
            </a:prstGeom>
          </p:spPr>
          <p:txBody>
            <a:bodyPr vert="horz" wrap="square" lIns="0" tIns="10397" rIns="0" bIns="0" rtlCol="0">
              <a:spAutoFit/>
            </a:bodyPr>
            <a:lstStyle/>
            <a:p>
              <a:pPr marL="770" algn="ctr">
                <a:spcBef>
                  <a:spcPts val="82"/>
                </a:spcBef>
              </a:pPr>
              <a:r>
                <a:rPr sz="1546" b="1" spc="-12" dirty="0">
                  <a:solidFill>
                    <a:srgbClr val="FFFFFF"/>
                  </a:solidFill>
                  <a:latin typeface="Calibri"/>
                  <a:cs typeface="Calibri"/>
                </a:rPr>
                <a:t>DİJİTAL </a:t>
              </a:r>
              <a:r>
                <a:rPr sz="1546" b="1" spc="-58" dirty="0">
                  <a:solidFill>
                    <a:srgbClr val="FFFFFF"/>
                  </a:solidFill>
                  <a:latin typeface="Calibri"/>
                  <a:cs typeface="Calibri"/>
                </a:rPr>
                <a:t>AYAK</a:t>
              </a:r>
              <a:r>
                <a:rPr sz="1546" b="1" spc="9" dirty="0">
                  <a:solidFill>
                    <a:srgbClr val="FFFFFF"/>
                  </a:solidFill>
                  <a:latin typeface="Calibri"/>
                  <a:cs typeface="Calibri"/>
                </a:rPr>
                <a:t> </a:t>
              </a:r>
              <a:r>
                <a:rPr sz="1546" b="1" spc="6" dirty="0">
                  <a:solidFill>
                    <a:srgbClr val="FFFFFF"/>
                  </a:solidFill>
                  <a:latin typeface="Calibri"/>
                  <a:cs typeface="Calibri"/>
                </a:rPr>
                <a:t>İZİ</a:t>
              </a:r>
              <a:endParaRPr sz="1546" dirty="0">
                <a:latin typeface="Calibri"/>
                <a:cs typeface="Calibri"/>
              </a:endParaRPr>
            </a:p>
            <a:p>
              <a:pPr marL="7316" marR="3081" algn="ctr">
                <a:lnSpc>
                  <a:spcPct val="101299"/>
                </a:lnSpc>
              </a:pPr>
              <a:r>
                <a:rPr sz="1546" spc="6" dirty="0">
                  <a:solidFill>
                    <a:srgbClr val="FFFFFF"/>
                  </a:solidFill>
                  <a:latin typeface="Calibri"/>
                  <a:cs typeface="Calibri"/>
                </a:rPr>
                <a:t>Bir </a:t>
              </a:r>
              <a:r>
                <a:rPr sz="1546" dirty="0">
                  <a:solidFill>
                    <a:srgbClr val="FFFFFF"/>
                  </a:solidFill>
                  <a:latin typeface="Calibri"/>
                  <a:cs typeface="Calibri"/>
                </a:rPr>
                <a:t>televizyon</a:t>
              </a:r>
              <a:r>
                <a:rPr sz="1546" spc="-30" dirty="0">
                  <a:solidFill>
                    <a:srgbClr val="FFFFFF"/>
                  </a:solidFill>
                  <a:latin typeface="Calibri"/>
                  <a:cs typeface="Calibri"/>
                </a:rPr>
                <a:t> </a:t>
              </a:r>
              <a:r>
                <a:rPr sz="1546" dirty="0">
                  <a:solidFill>
                    <a:srgbClr val="FFFFFF"/>
                  </a:solidFill>
                  <a:latin typeface="Calibri"/>
                  <a:cs typeface="Calibri"/>
                </a:rPr>
                <a:t>programı,  </a:t>
              </a:r>
              <a:r>
                <a:rPr sz="1546" spc="-3" dirty="0">
                  <a:solidFill>
                    <a:srgbClr val="FFFFFF"/>
                  </a:solidFill>
                  <a:latin typeface="Calibri"/>
                  <a:cs typeface="Calibri"/>
                </a:rPr>
                <a:t>sosyal </a:t>
              </a:r>
              <a:r>
                <a:rPr sz="1546" spc="6" dirty="0">
                  <a:solidFill>
                    <a:srgbClr val="FFFFFF"/>
                  </a:solidFill>
                  <a:latin typeface="Calibri"/>
                  <a:cs typeface="Calibri"/>
                </a:rPr>
                <a:t>medyadaki  uygunsuz </a:t>
              </a:r>
              <a:r>
                <a:rPr sz="1546" spc="3" dirty="0">
                  <a:solidFill>
                    <a:srgbClr val="FFFFFF"/>
                  </a:solidFill>
                  <a:latin typeface="Calibri"/>
                  <a:cs typeface="Calibri"/>
                </a:rPr>
                <a:t>paylaşımları  </a:t>
              </a:r>
              <a:r>
                <a:rPr sz="1546" spc="6" dirty="0">
                  <a:solidFill>
                    <a:srgbClr val="FFFFFF"/>
                  </a:solidFill>
                  <a:latin typeface="Calibri"/>
                  <a:cs typeface="Calibri"/>
                </a:rPr>
                <a:t>nedeniyle </a:t>
              </a:r>
              <a:r>
                <a:rPr sz="1546" spc="3" dirty="0">
                  <a:solidFill>
                    <a:srgbClr val="FFFFFF"/>
                  </a:solidFill>
                  <a:latin typeface="Calibri"/>
                  <a:cs typeface="Calibri"/>
                </a:rPr>
                <a:t>yarışmacısını  </a:t>
              </a:r>
              <a:r>
                <a:rPr sz="1546" dirty="0">
                  <a:solidFill>
                    <a:srgbClr val="FFFFFF"/>
                  </a:solidFill>
                  <a:latin typeface="Calibri"/>
                  <a:cs typeface="Calibri"/>
                </a:rPr>
                <a:t>diskaliﬁye</a:t>
              </a:r>
              <a:r>
                <a:rPr sz="1546" spc="-3" dirty="0">
                  <a:solidFill>
                    <a:srgbClr val="FFFFFF"/>
                  </a:solidFill>
                  <a:latin typeface="Calibri"/>
                  <a:cs typeface="Calibri"/>
                </a:rPr>
                <a:t> </a:t>
              </a:r>
              <a:r>
                <a:rPr sz="1546" spc="-9" dirty="0">
                  <a:solidFill>
                    <a:srgbClr val="FFFFFF"/>
                  </a:solidFill>
                  <a:latin typeface="Calibri"/>
                  <a:cs typeface="Calibri"/>
                </a:rPr>
                <a:t>etti.</a:t>
              </a:r>
              <a:endParaRPr sz="1546" dirty="0">
                <a:latin typeface="Calibri"/>
                <a:cs typeface="Calibri"/>
              </a:endParaRPr>
            </a:p>
          </p:txBody>
        </p:sp>
        <p:grpSp>
          <p:nvGrpSpPr>
            <p:cNvPr id="20" name="object 9">
              <a:extLst>
                <a:ext uri="{FF2B5EF4-FFF2-40B4-BE49-F238E27FC236}">
                  <a16:creationId xmlns:a16="http://schemas.microsoft.com/office/drawing/2014/main" id="{9554B1B6-6821-E740-8ED0-37ABFA3B3385}"/>
                </a:ext>
              </a:extLst>
            </p:cNvPr>
            <p:cNvGrpSpPr/>
            <p:nvPr/>
          </p:nvGrpSpPr>
          <p:grpSpPr>
            <a:xfrm>
              <a:off x="1219457" y="2224090"/>
              <a:ext cx="2138263" cy="749336"/>
              <a:chOff x="1813584" y="3667689"/>
              <a:chExt cx="3526154" cy="1235710"/>
            </a:xfrm>
          </p:grpSpPr>
          <p:sp>
            <p:nvSpPr>
              <p:cNvPr id="21" name="object 10">
                <a:extLst>
                  <a:ext uri="{FF2B5EF4-FFF2-40B4-BE49-F238E27FC236}">
                    <a16:creationId xmlns:a16="http://schemas.microsoft.com/office/drawing/2014/main" id="{44F1AEFB-3F2B-6248-A0F5-274D2E53115E}"/>
                  </a:ext>
                </a:extLst>
              </p:cNvPr>
              <p:cNvSpPr/>
              <p:nvPr/>
            </p:nvSpPr>
            <p:spPr>
              <a:xfrm>
                <a:off x="1813584" y="4887467"/>
                <a:ext cx="3526154" cy="0"/>
              </a:xfrm>
              <a:custGeom>
                <a:avLst/>
                <a:gdLst/>
                <a:ahLst/>
                <a:cxnLst/>
                <a:rect l="l" t="t" r="r" b="b"/>
                <a:pathLst>
                  <a:path w="3526154">
                    <a:moveTo>
                      <a:pt x="0" y="0"/>
                    </a:moveTo>
                    <a:lnTo>
                      <a:pt x="3525746" y="0"/>
                    </a:lnTo>
                  </a:path>
                </a:pathLst>
              </a:custGeom>
              <a:ln w="31412">
                <a:solidFill>
                  <a:srgbClr val="204536"/>
                </a:solidFill>
              </a:ln>
            </p:spPr>
            <p:txBody>
              <a:bodyPr wrap="square" lIns="0" tIns="0" rIns="0" bIns="0" rtlCol="0"/>
              <a:lstStyle/>
              <a:p>
                <a:endParaRPr sz="662"/>
              </a:p>
            </p:txBody>
          </p:sp>
          <p:sp>
            <p:nvSpPr>
              <p:cNvPr id="22" name="object 11">
                <a:extLst>
                  <a:ext uri="{FF2B5EF4-FFF2-40B4-BE49-F238E27FC236}">
                    <a16:creationId xmlns:a16="http://schemas.microsoft.com/office/drawing/2014/main" id="{C57BE475-2D3E-374C-91B7-DE097FFCA189}"/>
                  </a:ext>
                </a:extLst>
              </p:cNvPr>
              <p:cNvSpPr/>
              <p:nvPr/>
            </p:nvSpPr>
            <p:spPr>
              <a:xfrm>
                <a:off x="3042030" y="3667696"/>
                <a:ext cx="963930" cy="963930"/>
              </a:xfrm>
              <a:custGeom>
                <a:avLst/>
                <a:gdLst/>
                <a:ahLst/>
                <a:cxnLst/>
                <a:rect l="l" t="t" r="r" b="b"/>
                <a:pathLst>
                  <a:path w="963929" h="963929">
                    <a:moveTo>
                      <a:pt x="759453" y="935039"/>
                    </a:moveTo>
                    <a:lnTo>
                      <a:pt x="203868" y="935039"/>
                    </a:lnTo>
                    <a:lnTo>
                      <a:pt x="197585" y="941437"/>
                    </a:lnTo>
                    <a:lnTo>
                      <a:pt x="197585" y="956923"/>
                    </a:lnTo>
                    <a:lnTo>
                      <a:pt x="203868" y="963321"/>
                    </a:lnTo>
                    <a:lnTo>
                      <a:pt x="759453" y="963321"/>
                    </a:lnTo>
                    <a:lnTo>
                      <a:pt x="765735" y="956923"/>
                    </a:lnTo>
                    <a:lnTo>
                      <a:pt x="765735" y="941437"/>
                    </a:lnTo>
                    <a:lnTo>
                      <a:pt x="759453" y="935039"/>
                    </a:lnTo>
                    <a:close/>
                  </a:path>
                  <a:path w="963929" h="963929">
                    <a:moveTo>
                      <a:pt x="596421" y="850434"/>
                    </a:moveTo>
                    <a:lnTo>
                      <a:pt x="367004" y="850434"/>
                    </a:lnTo>
                    <a:lnTo>
                      <a:pt x="353811" y="903009"/>
                    </a:lnTo>
                    <a:lnTo>
                      <a:pt x="348148" y="915965"/>
                    </a:lnTo>
                    <a:lnTo>
                      <a:pt x="338824" y="926092"/>
                    </a:lnTo>
                    <a:lnTo>
                      <a:pt x="326732" y="932685"/>
                    </a:lnTo>
                    <a:lnTo>
                      <a:pt x="312765" y="935039"/>
                    </a:lnTo>
                    <a:lnTo>
                      <a:pt x="650556" y="935039"/>
                    </a:lnTo>
                    <a:lnTo>
                      <a:pt x="636633" y="932685"/>
                    </a:lnTo>
                    <a:lnTo>
                      <a:pt x="624535" y="926092"/>
                    </a:lnTo>
                    <a:lnTo>
                      <a:pt x="615187" y="915965"/>
                    </a:lnTo>
                    <a:lnTo>
                      <a:pt x="609510" y="903009"/>
                    </a:lnTo>
                    <a:lnTo>
                      <a:pt x="596421" y="850434"/>
                    </a:lnTo>
                    <a:close/>
                  </a:path>
                  <a:path w="963929" h="963929">
                    <a:moveTo>
                      <a:pt x="636943" y="0"/>
                    </a:moveTo>
                    <a:lnTo>
                      <a:pt x="588419" y="8594"/>
                    </a:lnTo>
                    <a:lnTo>
                      <a:pt x="547133" y="32324"/>
                    </a:lnTo>
                    <a:lnTo>
                      <a:pt x="516173" y="68111"/>
                    </a:lnTo>
                    <a:lnTo>
                      <a:pt x="498623" y="112876"/>
                    </a:lnTo>
                    <a:lnTo>
                      <a:pt x="70573" y="112876"/>
                    </a:lnTo>
                    <a:lnTo>
                      <a:pt x="43158" y="118424"/>
                    </a:lnTo>
                    <a:lnTo>
                      <a:pt x="20719" y="133550"/>
                    </a:lnTo>
                    <a:lnTo>
                      <a:pt x="5564" y="155981"/>
                    </a:lnTo>
                    <a:lnTo>
                      <a:pt x="0" y="183439"/>
                    </a:lnTo>
                    <a:lnTo>
                      <a:pt x="0" y="779861"/>
                    </a:lnTo>
                    <a:lnTo>
                      <a:pt x="5564" y="807281"/>
                    </a:lnTo>
                    <a:lnTo>
                      <a:pt x="20719" y="829719"/>
                    </a:lnTo>
                    <a:lnTo>
                      <a:pt x="43158" y="844872"/>
                    </a:lnTo>
                    <a:lnTo>
                      <a:pt x="70573" y="850434"/>
                    </a:lnTo>
                    <a:lnTo>
                      <a:pt x="892747" y="850434"/>
                    </a:lnTo>
                    <a:lnTo>
                      <a:pt x="920207" y="844872"/>
                    </a:lnTo>
                    <a:lnTo>
                      <a:pt x="942641" y="829719"/>
                    </a:lnTo>
                    <a:lnTo>
                      <a:pt x="957771" y="807281"/>
                    </a:lnTo>
                    <a:lnTo>
                      <a:pt x="963321" y="779861"/>
                    </a:lnTo>
                    <a:lnTo>
                      <a:pt x="963321" y="539983"/>
                    </a:lnTo>
                    <a:lnTo>
                      <a:pt x="213616" y="539983"/>
                    </a:lnTo>
                    <a:lnTo>
                      <a:pt x="213616" y="366899"/>
                    </a:lnTo>
                    <a:lnTo>
                      <a:pt x="222490" y="322973"/>
                    </a:lnTo>
                    <a:lnTo>
                      <a:pt x="246686" y="287089"/>
                    </a:lnTo>
                    <a:lnTo>
                      <a:pt x="282563" y="262889"/>
                    </a:lnTo>
                    <a:lnTo>
                      <a:pt x="326482" y="254013"/>
                    </a:lnTo>
                    <a:lnTo>
                      <a:pt x="534812" y="254013"/>
                    </a:lnTo>
                    <a:lnTo>
                      <a:pt x="533432" y="251570"/>
                    </a:lnTo>
                    <a:lnTo>
                      <a:pt x="528256" y="238064"/>
                    </a:lnTo>
                    <a:lnTo>
                      <a:pt x="525121" y="223952"/>
                    </a:lnTo>
                    <a:lnTo>
                      <a:pt x="524067" y="209417"/>
                    </a:lnTo>
                    <a:lnTo>
                      <a:pt x="524067" y="141137"/>
                    </a:lnTo>
                    <a:lnTo>
                      <a:pt x="532943" y="97222"/>
                    </a:lnTo>
                    <a:lnTo>
                      <a:pt x="557142" y="61344"/>
                    </a:lnTo>
                    <a:lnTo>
                      <a:pt x="593023" y="37146"/>
                    </a:lnTo>
                    <a:lnTo>
                      <a:pt x="636943" y="28271"/>
                    </a:lnTo>
                    <a:lnTo>
                      <a:pt x="719619" y="28271"/>
                    </a:lnTo>
                    <a:lnTo>
                      <a:pt x="685412" y="8594"/>
                    </a:lnTo>
                    <a:lnTo>
                      <a:pt x="636943" y="0"/>
                    </a:lnTo>
                    <a:close/>
                  </a:path>
                  <a:path w="963929" h="963929">
                    <a:moveTo>
                      <a:pt x="534812" y="254013"/>
                    </a:moveTo>
                    <a:lnTo>
                      <a:pt x="326482" y="254013"/>
                    </a:lnTo>
                    <a:lnTo>
                      <a:pt x="370358" y="262889"/>
                    </a:lnTo>
                    <a:lnTo>
                      <a:pt x="406244" y="287089"/>
                    </a:lnTo>
                    <a:lnTo>
                      <a:pt x="430467" y="322973"/>
                    </a:lnTo>
                    <a:lnTo>
                      <a:pt x="439358" y="366899"/>
                    </a:lnTo>
                    <a:lnTo>
                      <a:pt x="439358" y="435274"/>
                    </a:lnTo>
                    <a:lnTo>
                      <a:pt x="429949" y="477322"/>
                    </a:lnTo>
                    <a:lnTo>
                      <a:pt x="389516" y="539983"/>
                    </a:lnTo>
                    <a:lnTo>
                      <a:pt x="963321" y="539983"/>
                    </a:lnTo>
                    <a:lnTo>
                      <a:pt x="963321" y="314220"/>
                    </a:lnTo>
                    <a:lnTo>
                      <a:pt x="573909" y="314220"/>
                    </a:lnTo>
                    <a:lnTo>
                      <a:pt x="540611" y="264285"/>
                    </a:lnTo>
                    <a:lnTo>
                      <a:pt x="534812" y="254013"/>
                    </a:lnTo>
                    <a:close/>
                  </a:path>
                  <a:path w="963929" h="963929">
                    <a:moveTo>
                      <a:pt x="719619" y="28271"/>
                    </a:moveTo>
                    <a:lnTo>
                      <a:pt x="636943" y="28271"/>
                    </a:lnTo>
                    <a:lnTo>
                      <a:pt x="680821" y="37146"/>
                    </a:lnTo>
                    <a:lnTo>
                      <a:pt x="716711" y="61344"/>
                    </a:lnTo>
                    <a:lnTo>
                      <a:pt x="740938" y="97222"/>
                    </a:lnTo>
                    <a:lnTo>
                      <a:pt x="749830" y="141137"/>
                    </a:lnTo>
                    <a:lnTo>
                      <a:pt x="749830" y="314220"/>
                    </a:lnTo>
                    <a:lnTo>
                      <a:pt x="963321" y="314220"/>
                    </a:lnTo>
                    <a:lnTo>
                      <a:pt x="963321" y="183439"/>
                    </a:lnTo>
                    <a:lnTo>
                      <a:pt x="957771" y="155981"/>
                    </a:lnTo>
                    <a:lnTo>
                      <a:pt x="942641" y="133550"/>
                    </a:lnTo>
                    <a:lnTo>
                      <a:pt x="920207" y="118424"/>
                    </a:lnTo>
                    <a:lnTo>
                      <a:pt x="892747" y="112876"/>
                    </a:lnTo>
                    <a:lnTo>
                      <a:pt x="775159" y="112876"/>
                    </a:lnTo>
                    <a:lnTo>
                      <a:pt x="757612" y="68111"/>
                    </a:lnTo>
                    <a:lnTo>
                      <a:pt x="726666" y="32324"/>
                    </a:lnTo>
                    <a:lnTo>
                      <a:pt x="719619" y="28271"/>
                    </a:lnTo>
                    <a:close/>
                  </a:path>
                </a:pathLst>
              </a:custGeom>
              <a:solidFill>
                <a:srgbClr val="11A74F"/>
              </a:solidFill>
            </p:spPr>
            <p:txBody>
              <a:bodyPr wrap="square" lIns="0" tIns="0" rIns="0" bIns="0" rtlCol="0"/>
              <a:lstStyle/>
              <a:p>
                <a:endParaRPr sz="662"/>
              </a:p>
            </p:txBody>
          </p:sp>
          <p:sp>
            <p:nvSpPr>
              <p:cNvPr id="23" name="object 12">
                <a:extLst>
                  <a:ext uri="{FF2B5EF4-FFF2-40B4-BE49-F238E27FC236}">
                    <a16:creationId xmlns:a16="http://schemas.microsoft.com/office/drawing/2014/main" id="{1E7D9981-A703-624E-AF06-0BA18729E08E}"/>
                  </a:ext>
                </a:extLst>
              </p:cNvPr>
              <p:cNvSpPr/>
              <p:nvPr/>
            </p:nvSpPr>
            <p:spPr>
              <a:xfrm>
                <a:off x="3042080" y="3667689"/>
                <a:ext cx="963930" cy="963930"/>
              </a:xfrm>
              <a:custGeom>
                <a:avLst/>
                <a:gdLst/>
                <a:ahLst/>
                <a:cxnLst/>
                <a:rect l="l" t="t" r="r" b="b"/>
                <a:pathLst>
                  <a:path w="963929" h="963929">
                    <a:moveTo>
                      <a:pt x="759453" y="935050"/>
                    </a:moveTo>
                    <a:lnTo>
                      <a:pt x="203868" y="935050"/>
                    </a:lnTo>
                    <a:lnTo>
                      <a:pt x="197585" y="941437"/>
                    </a:lnTo>
                    <a:lnTo>
                      <a:pt x="197585" y="956934"/>
                    </a:lnTo>
                    <a:lnTo>
                      <a:pt x="203868" y="963321"/>
                    </a:lnTo>
                    <a:lnTo>
                      <a:pt x="759453" y="963321"/>
                    </a:lnTo>
                    <a:lnTo>
                      <a:pt x="765735" y="956934"/>
                    </a:lnTo>
                    <a:lnTo>
                      <a:pt x="765735" y="941437"/>
                    </a:lnTo>
                    <a:lnTo>
                      <a:pt x="759453" y="935050"/>
                    </a:lnTo>
                    <a:close/>
                  </a:path>
                  <a:path w="963929" h="963929">
                    <a:moveTo>
                      <a:pt x="396113" y="850445"/>
                    </a:moveTo>
                    <a:lnTo>
                      <a:pt x="367004" y="850445"/>
                    </a:lnTo>
                    <a:lnTo>
                      <a:pt x="353811" y="902998"/>
                    </a:lnTo>
                    <a:lnTo>
                      <a:pt x="348150" y="915962"/>
                    </a:lnTo>
                    <a:lnTo>
                      <a:pt x="338828" y="926096"/>
                    </a:lnTo>
                    <a:lnTo>
                      <a:pt x="326736" y="932693"/>
                    </a:lnTo>
                    <a:lnTo>
                      <a:pt x="312765" y="935050"/>
                    </a:lnTo>
                    <a:lnTo>
                      <a:pt x="369203" y="935050"/>
                    </a:lnTo>
                    <a:lnTo>
                      <a:pt x="373087" y="929340"/>
                    </a:lnTo>
                    <a:lnTo>
                      <a:pt x="376402" y="923217"/>
                    </a:lnTo>
                    <a:lnTo>
                      <a:pt x="379127" y="916703"/>
                    </a:lnTo>
                    <a:lnTo>
                      <a:pt x="381244" y="909815"/>
                    </a:lnTo>
                    <a:lnTo>
                      <a:pt x="396113" y="850445"/>
                    </a:lnTo>
                    <a:close/>
                  </a:path>
                  <a:path w="963929" h="963929">
                    <a:moveTo>
                      <a:pt x="596421" y="850445"/>
                    </a:moveTo>
                    <a:lnTo>
                      <a:pt x="567312" y="850445"/>
                    </a:lnTo>
                    <a:lnTo>
                      <a:pt x="582181" y="909815"/>
                    </a:lnTo>
                    <a:lnTo>
                      <a:pt x="584256" y="916703"/>
                    </a:lnTo>
                    <a:lnTo>
                      <a:pt x="586975" y="923217"/>
                    </a:lnTo>
                    <a:lnTo>
                      <a:pt x="590281" y="929340"/>
                    </a:lnTo>
                    <a:lnTo>
                      <a:pt x="594118" y="935050"/>
                    </a:lnTo>
                    <a:lnTo>
                      <a:pt x="650556" y="935050"/>
                    </a:lnTo>
                    <a:lnTo>
                      <a:pt x="636633" y="932693"/>
                    </a:lnTo>
                    <a:lnTo>
                      <a:pt x="624535" y="926096"/>
                    </a:lnTo>
                    <a:lnTo>
                      <a:pt x="615187" y="915962"/>
                    </a:lnTo>
                    <a:lnTo>
                      <a:pt x="609510" y="902998"/>
                    </a:lnTo>
                    <a:lnTo>
                      <a:pt x="596421" y="850445"/>
                    </a:lnTo>
                    <a:close/>
                  </a:path>
                  <a:path w="963929" h="963929">
                    <a:moveTo>
                      <a:pt x="892747" y="112876"/>
                    </a:moveTo>
                    <a:lnTo>
                      <a:pt x="70573" y="112876"/>
                    </a:lnTo>
                    <a:lnTo>
                      <a:pt x="43158" y="118425"/>
                    </a:lnTo>
                    <a:lnTo>
                      <a:pt x="20719" y="133556"/>
                    </a:lnTo>
                    <a:lnTo>
                      <a:pt x="5564" y="155990"/>
                    </a:lnTo>
                    <a:lnTo>
                      <a:pt x="0" y="183449"/>
                    </a:lnTo>
                    <a:lnTo>
                      <a:pt x="0" y="779871"/>
                    </a:lnTo>
                    <a:lnTo>
                      <a:pt x="5564" y="807287"/>
                    </a:lnTo>
                    <a:lnTo>
                      <a:pt x="20719" y="829726"/>
                    </a:lnTo>
                    <a:lnTo>
                      <a:pt x="43158" y="844881"/>
                    </a:lnTo>
                    <a:lnTo>
                      <a:pt x="70573" y="850445"/>
                    </a:lnTo>
                    <a:lnTo>
                      <a:pt x="892747" y="850445"/>
                    </a:lnTo>
                    <a:lnTo>
                      <a:pt x="920212" y="844881"/>
                    </a:lnTo>
                    <a:lnTo>
                      <a:pt x="942645" y="829726"/>
                    </a:lnTo>
                    <a:lnTo>
                      <a:pt x="947736" y="822173"/>
                    </a:lnTo>
                    <a:lnTo>
                      <a:pt x="70573" y="822173"/>
                    </a:lnTo>
                    <a:lnTo>
                      <a:pt x="54113" y="818847"/>
                    </a:lnTo>
                    <a:lnTo>
                      <a:pt x="40666" y="809779"/>
                    </a:lnTo>
                    <a:lnTo>
                      <a:pt x="31597" y="796332"/>
                    </a:lnTo>
                    <a:lnTo>
                      <a:pt x="28271" y="779871"/>
                    </a:lnTo>
                    <a:lnTo>
                      <a:pt x="28271" y="737464"/>
                    </a:lnTo>
                    <a:lnTo>
                      <a:pt x="963321" y="737464"/>
                    </a:lnTo>
                    <a:lnTo>
                      <a:pt x="963321" y="709287"/>
                    </a:lnTo>
                    <a:lnTo>
                      <a:pt x="28271" y="709287"/>
                    </a:lnTo>
                    <a:lnTo>
                      <a:pt x="28271" y="183449"/>
                    </a:lnTo>
                    <a:lnTo>
                      <a:pt x="31597" y="166989"/>
                    </a:lnTo>
                    <a:lnTo>
                      <a:pt x="40666" y="153542"/>
                    </a:lnTo>
                    <a:lnTo>
                      <a:pt x="54113" y="144473"/>
                    </a:lnTo>
                    <a:lnTo>
                      <a:pt x="70573" y="141147"/>
                    </a:lnTo>
                    <a:lnTo>
                      <a:pt x="947764" y="141147"/>
                    </a:lnTo>
                    <a:lnTo>
                      <a:pt x="942645" y="133556"/>
                    </a:lnTo>
                    <a:lnTo>
                      <a:pt x="920212" y="118425"/>
                    </a:lnTo>
                    <a:lnTo>
                      <a:pt x="892747" y="112876"/>
                    </a:lnTo>
                    <a:close/>
                  </a:path>
                  <a:path w="963929" h="963929">
                    <a:moveTo>
                      <a:pt x="963321" y="737464"/>
                    </a:moveTo>
                    <a:lnTo>
                      <a:pt x="935154" y="737464"/>
                    </a:lnTo>
                    <a:lnTo>
                      <a:pt x="935154" y="779871"/>
                    </a:lnTo>
                    <a:lnTo>
                      <a:pt x="931812" y="796332"/>
                    </a:lnTo>
                    <a:lnTo>
                      <a:pt x="922707" y="809779"/>
                    </a:lnTo>
                    <a:lnTo>
                      <a:pt x="909224" y="818847"/>
                    </a:lnTo>
                    <a:lnTo>
                      <a:pt x="892747" y="822173"/>
                    </a:lnTo>
                    <a:lnTo>
                      <a:pt x="947736" y="822173"/>
                    </a:lnTo>
                    <a:lnTo>
                      <a:pt x="957773" y="807287"/>
                    </a:lnTo>
                    <a:lnTo>
                      <a:pt x="963321" y="779871"/>
                    </a:lnTo>
                    <a:lnTo>
                      <a:pt x="963321" y="737464"/>
                    </a:lnTo>
                    <a:close/>
                  </a:path>
                  <a:path w="963929" h="963929">
                    <a:moveTo>
                      <a:pt x="947764" y="141147"/>
                    </a:moveTo>
                    <a:lnTo>
                      <a:pt x="892747" y="141147"/>
                    </a:lnTo>
                    <a:lnTo>
                      <a:pt x="909224" y="144473"/>
                    </a:lnTo>
                    <a:lnTo>
                      <a:pt x="922707" y="153542"/>
                    </a:lnTo>
                    <a:lnTo>
                      <a:pt x="931812" y="166989"/>
                    </a:lnTo>
                    <a:lnTo>
                      <a:pt x="935154" y="183449"/>
                    </a:lnTo>
                    <a:lnTo>
                      <a:pt x="935154" y="709287"/>
                    </a:lnTo>
                    <a:lnTo>
                      <a:pt x="963321" y="709287"/>
                    </a:lnTo>
                    <a:lnTo>
                      <a:pt x="963321" y="183449"/>
                    </a:lnTo>
                    <a:lnTo>
                      <a:pt x="957773" y="155990"/>
                    </a:lnTo>
                    <a:lnTo>
                      <a:pt x="947764" y="141147"/>
                    </a:lnTo>
                    <a:close/>
                  </a:path>
                  <a:path w="963929" h="963929">
                    <a:moveTo>
                      <a:pt x="900600" y="169314"/>
                    </a:moveTo>
                    <a:lnTo>
                      <a:pt x="62825" y="169314"/>
                    </a:lnTo>
                    <a:lnTo>
                      <a:pt x="56438" y="175596"/>
                    </a:lnTo>
                    <a:lnTo>
                      <a:pt x="56438" y="674743"/>
                    </a:lnTo>
                    <a:lnTo>
                      <a:pt x="62825" y="681026"/>
                    </a:lnTo>
                    <a:lnTo>
                      <a:pt x="150791" y="681026"/>
                    </a:lnTo>
                    <a:lnTo>
                      <a:pt x="157167" y="674743"/>
                    </a:lnTo>
                    <a:lnTo>
                      <a:pt x="157167" y="659131"/>
                    </a:lnTo>
                    <a:lnTo>
                      <a:pt x="150791" y="652859"/>
                    </a:lnTo>
                    <a:lnTo>
                      <a:pt x="84709" y="652859"/>
                    </a:lnTo>
                    <a:lnTo>
                      <a:pt x="84709" y="197585"/>
                    </a:lnTo>
                    <a:lnTo>
                      <a:pt x="906893" y="197585"/>
                    </a:lnTo>
                    <a:lnTo>
                      <a:pt x="906893" y="175596"/>
                    </a:lnTo>
                    <a:lnTo>
                      <a:pt x="900600" y="169314"/>
                    </a:lnTo>
                    <a:close/>
                  </a:path>
                  <a:path w="963929" h="963929">
                    <a:moveTo>
                      <a:pt x="404804" y="596421"/>
                    </a:moveTo>
                    <a:lnTo>
                      <a:pt x="191721" y="596421"/>
                    </a:lnTo>
                    <a:lnTo>
                      <a:pt x="185334" y="602704"/>
                    </a:lnTo>
                    <a:lnTo>
                      <a:pt x="185334" y="674743"/>
                    </a:lnTo>
                    <a:lnTo>
                      <a:pt x="191721" y="681026"/>
                    </a:lnTo>
                    <a:lnTo>
                      <a:pt x="900600" y="681026"/>
                    </a:lnTo>
                    <a:lnTo>
                      <a:pt x="906893" y="674743"/>
                    </a:lnTo>
                    <a:lnTo>
                      <a:pt x="906893" y="652859"/>
                    </a:lnTo>
                    <a:lnTo>
                      <a:pt x="411086" y="652859"/>
                    </a:lnTo>
                    <a:lnTo>
                      <a:pt x="411086" y="602704"/>
                    </a:lnTo>
                    <a:lnTo>
                      <a:pt x="404804" y="596421"/>
                    </a:lnTo>
                    <a:close/>
                  </a:path>
                  <a:path w="963929" h="963929">
                    <a:moveTo>
                      <a:pt x="906893" y="197585"/>
                    </a:moveTo>
                    <a:lnTo>
                      <a:pt x="878716" y="197585"/>
                    </a:lnTo>
                    <a:lnTo>
                      <a:pt x="878716" y="652859"/>
                    </a:lnTo>
                    <a:lnTo>
                      <a:pt x="906893" y="652859"/>
                    </a:lnTo>
                    <a:lnTo>
                      <a:pt x="906893" y="197585"/>
                    </a:lnTo>
                    <a:close/>
                  </a:path>
                  <a:path w="963929" h="963929">
                    <a:moveTo>
                      <a:pt x="326482" y="225752"/>
                    </a:moveTo>
                    <a:lnTo>
                      <a:pt x="281928" y="232962"/>
                    </a:lnTo>
                    <a:lnTo>
                      <a:pt x="243189" y="253030"/>
                    </a:lnTo>
                    <a:lnTo>
                      <a:pt x="212612" y="283606"/>
                    </a:lnTo>
                    <a:lnTo>
                      <a:pt x="192545" y="322345"/>
                    </a:lnTo>
                    <a:lnTo>
                      <a:pt x="185334" y="366899"/>
                    </a:lnTo>
                    <a:lnTo>
                      <a:pt x="185334" y="561867"/>
                    </a:lnTo>
                    <a:lnTo>
                      <a:pt x="191721" y="568150"/>
                    </a:lnTo>
                    <a:lnTo>
                      <a:pt x="401767" y="568150"/>
                    </a:lnTo>
                    <a:lnTo>
                      <a:pt x="406165" y="565846"/>
                    </a:lnTo>
                    <a:lnTo>
                      <a:pt x="408783" y="561867"/>
                    </a:lnTo>
                    <a:lnTo>
                      <a:pt x="446269" y="505639"/>
                    </a:lnTo>
                    <a:lnTo>
                      <a:pt x="455467" y="489343"/>
                    </a:lnTo>
                    <a:lnTo>
                      <a:pt x="462124" y="472027"/>
                    </a:lnTo>
                    <a:lnTo>
                      <a:pt x="466171" y="453925"/>
                    </a:lnTo>
                    <a:lnTo>
                      <a:pt x="467535" y="435274"/>
                    </a:lnTo>
                    <a:lnTo>
                      <a:pt x="467535" y="366899"/>
                    </a:lnTo>
                    <a:lnTo>
                      <a:pt x="460335" y="322345"/>
                    </a:lnTo>
                    <a:lnTo>
                      <a:pt x="440293" y="283606"/>
                    </a:lnTo>
                    <a:lnTo>
                      <a:pt x="409746" y="253030"/>
                    </a:lnTo>
                    <a:lnTo>
                      <a:pt x="371030" y="232962"/>
                    </a:lnTo>
                    <a:lnTo>
                      <a:pt x="326482" y="225752"/>
                    </a:lnTo>
                    <a:close/>
                  </a:path>
                  <a:path w="963929" h="963929">
                    <a:moveTo>
                      <a:pt x="771704" y="370669"/>
                    </a:moveTo>
                    <a:lnTo>
                      <a:pt x="558517" y="370669"/>
                    </a:lnTo>
                    <a:lnTo>
                      <a:pt x="552234" y="376951"/>
                    </a:lnTo>
                    <a:lnTo>
                      <a:pt x="552234" y="455274"/>
                    </a:lnTo>
                    <a:lnTo>
                      <a:pt x="561124" y="499194"/>
                    </a:lnTo>
                    <a:lnTo>
                      <a:pt x="585348" y="535075"/>
                    </a:lnTo>
                    <a:lnTo>
                      <a:pt x="621234" y="559274"/>
                    </a:lnTo>
                    <a:lnTo>
                      <a:pt x="665110" y="568150"/>
                    </a:lnTo>
                    <a:lnTo>
                      <a:pt x="709031" y="559274"/>
                    </a:lnTo>
                    <a:lnTo>
                      <a:pt x="744911" y="535075"/>
                    </a:lnTo>
                    <a:lnTo>
                      <a:pt x="769111" y="499194"/>
                    </a:lnTo>
                    <a:lnTo>
                      <a:pt x="777986" y="455274"/>
                    </a:lnTo>
                    <a:lnTo>
                      <a:pt x="777986" y="376951"/>
                    </a:lnTo>
                    <a:lnTo>
                      <a:pt x="771704" y="370669"/>
                    </a:lnTo>
                    <a:close/>
                  </a:path>
                  <a:path w="963929" h="963929">
                    <a:moveTo>
                      <a:pt x="777986" y="197585"/>
                    </a:moveTo>
                    <a:lnTo>
                      <a:pt x="495796" y="197585"/>
                    </a:lnTo>
                    <a:lnTo>
                      <a:pt x="495796" y="209417"/>
                    </a:lnTo>
                    <a:lnTo>
                      <a:pt x="507900" y="263589"/>
                    </a:lnTo>
                    <a:lnTo>
                      <a:pt x="554642" y="336115"/>
                    </a:lnTo>
                    <a:lnTo>
                      <a:pt x="557260" y="340094"/>
                    </a:lnTo>
                    <a:lnTo>
                      <a:pt x="561658" y="342387"/>
                    </a:lnTo>
                    <a:lnTo>
                      <a:pt x="771704" y="342387"/>
                    </a:lnTo>
                    <a:lnTo>
                      <a:pt x="777986" y="336115"/>
                    </a:lnTo>
                    <a:lnTo>
                      <a:pt x="777986" y="197585"/>
                    </a:lnTo>
                    <a:close/>
                  </a:path>
                  <a:path w="963929" h="963929">
                    <a:moveTo>
                      <a:pt x="777986" y="141147"/>
                    </a:moveTo>
                    <a:lnTo>
                      <a:pt x="495796" y="141147"/>
                    </a:lnTo>
                    <a:lnTo>
                      <a:pt x="495796" y="169314"/>
                    </a:lnTo>
                    <a:lnTo>
                      <a:pt x="777986" y="169314"/>
                    </a:lnTo>
                    <a:lnTo>
                      <a:pt x="777986" y="141147"/>
                    </a:lnTo>
                    <a:close/>
                  </a:path>
                  <a:path w="963929" h="963929">
                    <a:moveTo>
                      <a:pt x="636943" y="0"/>
                    </a:moveTo>
                    <a:lnTo>
                      <a:pt x="588419" y="8595"/>
                    </a:lnTo>
                    <a:lnTo>
                      <a:pt x="547133" y="32328"/>
                    </a:lnTo>
                    <a:lnTo>
                      <a:pt x="516173" y="68116"/>
                    </a:lnTo>
                    <a:lnTo>
                      <a:pt x="498623" y="112876"/>
                    </a:lnTo>
                    <a:lnTo>
                      <a:pt x="775159" y="112876"/>
                    </a:lnTo>
                    <a:lnTo>
                      <a:pt x="757612" y="68116"/>
                    </a:lnTo>
                    <a:lnTo>
                      <a:pt x="726666" y="32328"/>
                    </a:lnTo>
                    <a:lnTo>
                      <a:pt x="685412" y="8595"/>
                    </a:lnTo>
                    <a:lnTo>
                      <a:pt x="636943" y="0"/>
                    </a:lnTo>
                    <a:close/>
                  </a:path>
                </a:pathLst>
              </a:custGeom>
              <a:solidFill>
                <a:srgbClr val="EFB84A"/>
              </a:solidFill>
            </p:spPr>
            <p:txBody>
              <a:bodyPr wrap="square" lIns="0" tIns="0" rIns="0" bIns="0" rtlCol="0"/>
              <a:lstStyle/>
              <a:p>
                <a:endParaRPr sz="662"/>
              </a:p>
            </p:txBody>
          </p:sp>
          <p:sp>
            <p:nvSpPr>
              <p:cNvPr id="24" name="object 13">
                <a:extLst>
                  <a:ext uri="{FF2B5EF4-FFF2-40B4-BE49-F238E27FC236}">
                    <a16:creationId xmlns:a16="http://schemas.microsoft.com/office/drawing/2014/main" id="{8BFD96C9-0E47-6248-A5D0-937AA327E4CA}"/>
                  </a:ext>
                </a:extLst>
              </p:cNvPr>
              <p:cNvSpPr/>
              <p:nvPr/>
            </p:nvSpPr>
            <p:spPr>
              <a:xfrm>
                <a:off x="3042137" y="3667689"/>
                <a:ext cx="963930" cy="963930"/>
              </a:xfrm>
              <a:custGeom>
                <a:avLst/>
                <a:gdLst/>
                <a:ahLst/>
                <a:cxnLst/>
                <a:rect l="l" t="t" r="r" b="b"/>
                <a:pathLst>
                  <a:path w="963929" h="963929">
                    <a:moveTo>
                      <a:pt x="759453" y="935050"/>
                    </a:moveTo>
                    <a:lnTo>
                      <a:pt x="203857" y="935050"/>
                    </a:lnTo>
                    <a:lnTo>
                      <a:pt x="197585" y="941437"/>
                    </a:lnTo>
                    <a:lnTo>
                      <a:pt x="197585" y="956934"/>
                    </a:lnTo>
                    <a:lnTo>
                      <a:pt x="203857" y="963321"/>
                    </a:lnTo>
                    <a:lnTo>
                      <a:pt x="759453" y="963321"/>
                    </a:lnTo>
                    <a:lnTo>
                      <a:pt x="765735" y="956934"/>
                    </a:lnTo>
                    <a:lnTo>
                      <a:pt x="765735" y="941437"/>
                    </a:lnTo>
                    <a:lnTo>
                      <a:pt x="759453" y="935050"/>
                    </a:lnTo>
                    <a:close/>
                  </a:path>
                  <a:path w="963929" h="963929">
                    <a:moveTo>
                      <a:pt x="396113" y="850445"/>
                    </a:moveTo>
                    <a:lnTo>
                      <a:pt x="366994" y="850445"/>
                    </a:lnTo>
                    <a:lnTo>
                      <a:pt x="353811" y="903009"/>
                    </a:lnTo>
                    <a:lnTo>
                      <a:pt x="348144" y="915966"/>
                    </a:lnTo>
                    <a:lnTo>
                      <a:pt x="338820" y="926097"/>
                    </a:lnTo>
                    <a:lnTo>
                      <a:pt x="326731" y="932694"/>
                    </a:lnTo>
                    <a:lnTo>
                      <a:pt x="312765" y="935050"/>
                    </a:lnTo>
                    <a:lnTo>
                      <a:pt x="369192" y="935050"/>
                    </a:lnTo>
                    <a:lnTo>
                      <a:pt x="373081" y="929340"/>
                    </a:lnTo>
                    <a:lnTo>
                      <a:pt x="376396" y="923217"/>
                    </a:lnTo>
                    <a:lnTo>
                      <a:pt x="379123" y="916703"/>
                    </a:lnTo>
                    <a:lnTo>
                      <a:pt x="381244" y="909815"/>
                    </a:lnTo>
                    <a:lnTo>
                      <a:pt x="396113" y="850445"/>
                    </a:lnTo>
                    <a:close/>
                  </a:path>
                  <a:path w="963929" h="963929">
                    <a:moveTo>
                      <a:pt x="596421" y="850445"/>
                    </a:moveTo>
                    <a:lnTo>
                      <a:pt x="567302" y="850445"/>
                    </a:lnTo>
                    <a:lnTo>
                      <a:pt x="582170" y="909815"/>
                    </a:lnTo>
                    <a:lnTo>
                      <a:pt x="584246" y="916703"/>
                    </a:lnTo>
                    <a:lnTo>
                      <a:pt x="586966" y="923217"/>
                    </a:lnTo>
                    <a:lnTo>
                      <a:pt x="590275" y="929340"/>
                    </a:lnTo>
                    <a:lnTo>
                      <a:pt x="594118" y="935050"/>
                    </a:lnTo>
                    <a:lnTo>
                      <a:pt x="650556" y="935050"/>
                    </a:lnTo>
                    <a:lnTo>
                      <a:pt x="636633" y="932694"/>
                    </a:lnTo>
                    <a:lnTo>
                      <a:pt x="624535" y="926097"/>
                    </a:lnTo>
                    <a:lnTo>
                      <a:pt x="615187" y="915966"/>
                    </a:lnTo>
                    <a:lnTo>
                      <a:pt x="609510" y="903009"/>
                    </a:lnTo>
                    <a:lnTo>
                      <a:pt x="596421" y="850445"/>
                    </a:lnTo>
                    <a:close/>
                  </a:path>
                  <a:path w="963929" h="963929">
                    <a:moveTo>
                      <a:pt x="636943" y="0"/>
                    </a:moveTo>
                    <a:lnTo>
                      <a:pt x="588414" y="8595"/>
                    </a:lnTo>
                    <a:lnTo>
                      <a:pt x="547129" y="32328"/>
                    </a:lnTo>
                    <a:lnTo>
                      <a:pt x="516172" y="68116"/>
                    </a:lnTo>
                    <a:lnTo>
                      <a:pt x="498623" y="112876"/>
                    </a:lnTo>
                    <a:lnTo>
                      <a:pt x="70573" y="112876"/>
                    </a:lnTo>
                    <a:lnTo>
                      <a:pt x="43158" y="118425"/>
                    </a:lnTo>
                    <a:lnTo>
                      <a:pt x="20719" y="133556"/>
                    </a:lnTo>
                    <a:lnTo>
                      <a:pt x="5564" y="155990"/>
                    </a:lnTo>
                    <a:lnTo>
                      <a:pt x="0" y="183449"/>
                    </a:lnTo>
                    <a:lnTo>
                      <a:pt x="0" y="779871"/>
                    </a:lnTo>
                    <a:lnTo>
                      <a:pt x="5564" y="807291"/>
                    </a:lnTo>
                    <a:lnTo>
                      <a:pt x="20719" y="829729"/>
                    </a:lnTo>
                    <a:lnTo>
                      <a:pt x="43158" y="844882"/>
                    </a:lnTo>
                    <a:lnTo>
                      <a:pt x="70573" y="850445"/>
                    </a:lnTo>
                    <a:lnTo>
                      <a:pt x="892737" y="850445"/>
                    </a:lnTo>
                    <a:lnTo>
                      <a:pt x="920203" y="844882"/>
                    </a:lnTo>
                    <a:lnTo>
                      <a:pt x="942640" y="829729"/>
                    </a:lnTo>
                    <a:lnTo>
                      <a:pt x="947735" y="822173"/>
                    </a:lnTo>
                    <a:lnTo>
                      <a:pt x="70573" y="822173"/>
                    </a:lnTo>
                    <a:lnTo>
                      <a:pt x="54108" y="818847"/>
                    </a:lnTo>
                    <a:lnTo>
                      <a:pt x="40662" y="809779"/>
                    </a:lnTo>
                    <a:lnTo>
                      <a:pt x="31596" y="796332"/>
                    </a:lnTo>
                    <a:lnTo>
                      <a:pt x="28271" y="779871"/>
                    </a:lnTo>
                    <a:lnTo>
                      <a:pt x="28271" y="737464"/>
                    </a:lnTo>
                    <a:lnTo>
                      <a:pt x="963321" y="737464"/>
                    </a:lnTo>
                    <a:lnTo>
                      <a:pt x="963321" y="709297"/>
                    </a:lnTo>
                    <a:lnTo>
                      <a:pt x="28271" y="709297"/>
                    </a:lnTo>
                    <a:lnTo>
                      <a:pt x="28271" y="183449"/>
                    </a:lnTo>
                    <a:lnTo>
                      <a:pt x="31596" y="166989"/>
                    </a:lnTo>
                    <a:lnTo>
                      <a:pt x="40662" y="153542"/>
                    </a:lnTo>
                    <a:lnTo>
                      <a:pt x="54108" y="144473"/>
                    </a:lnTo>
                    <a:lnTo>
                      <a:pt x="70573" y="141147"/>
                    </a:lnTo>
                    <a:lnTo>
                      <a:pt x="524057" y="141147"/>
                    </a:lnTo>
                    <a:lnTo>
                      <a:pt x="532934" y="97227"/>
                    </a:lnTo>
                    <a:lnTo>
                      <a:pt x="557137" y="61346"/>
                    </a:lnTo>
                    <a:lnTo>
                      <a:pt x="593021" y="37147"/>
                    </a:lnTo>
                    <a:lnTo>
                      <a:pt x="636943" y="28271"/>
                    </a:lnTo>
                    <a:lnTo>
                      <a:pt x="719613" y="28271"/>
                    </a:lnTo>
                    <a:lnTo>
                      <a:pt x="685412" y="8595"/>
                    </a:lnTo>
                    <a:lnTo>
                      <a:pt x="636943" y="0"/>
                    </a:lnTo>
                    <a:close/>
                  </a:path>
                  <a:path w="963929" h="963929">
                    <a:moveTo>
                      <a:pt x="963321" y="737464"/>
                    </a:moveTo>
                    <a:lnTo>
                      <a:pt x="935144" y="737464"/>
                    </a:lnTo>
                    <a:lnTo>
                      <a:pt x="935144" y="779871"/>
                    </a:lnTo>
                    <a:lnTo>
                      <a:pt x="931803" y="796332"/>
                    </a:lnTo>
                    <a:lnTo>
                      <a:pt x="922700" y="809779"/>
                    </a:lnTo>
                    <a:lnTo>
                      <a:pt x="909218" y="818847"/>
                    </a:lnTo>
                    <a:lnTo>
                      <a:pt x="892737" y="822173"/>
                    </a:lnTo>
                    <a:lnTo>
                      <a:pt x="947735" y="822173"/>
                    </a:lnTo>
                    <a:lnTo>
                      <a:pt x="957771" y="807291"/>
                    </a:lnTo>
                    <a:lnTo>
                      <a:pt x="963321" y="779871"/>
                    </a:lnTo>
                    <a:lnTo>
                      <a:pt x="963321" y="737464"/>
                    </a:lnTo>
                    <a:close/>
                  </a:path>
                  <a:path w="963929" h="963929">
                    <a:moveTo>
                      <a:pt x="947760" y="141147"/>
                    </a:moveTo>
                    <a:lnTo>
                      <a:pt x="892737" y="141147"/>
                    </a:lnTo>
                    <a:lnTo>
                      <a:pt x="909218" y="144473"/>
                    </a:lnTo>
                    <a:lnTo>
                      <a:pt x="922700" y="153542"/>
                    </a:lnTo>
                    <a:lnTo>
                      <a:pt x="931803" y="166989"/>
                    </a:lnTo>
                    <a:lnTo>
                      <a:pt x="935144" y="183449"/>
                    </a:lnTo>
                    <a:lnTo>
                      <a:pt x="935144" y="709297"/>
                    </a:lnTo>
                    <a:lnTo>
                      <a:pt x="963321" y="709297"/>
                    </a:lnTo>
                    <a:lnTo>
                      <a:pt x="963321" y="183449"/>
                    </a:lnTo>
                    <a:lnTo>
                      <a:pt x="957771" y="155990"/>
                    </a:lnTo>
                    <a:lnTo>
                      <a:pt x="947760" y="141147"/>
                    </a:lnTo>
                    <a:close/>
                  </a:path>
                  <a:path w="963929" h="963929">
                    <a:moveTo>
                      <a:pt x="524057" y="141147"/>
                    </a:moveTo>
                    <a:lnTo>
                      <a:pt x="495785" y="141147"/>
                    </a:lnTo>
                    <a:lnTo>
                      <a:pt x="495785" y="169314"/>
                    </a:lnTo>
                    <a:lnTo>
                      <a:pt x="62825" y="169314"/>
                    </a:lnTo>
                    <a:lnTo>
                      <a:pt x="56427" y="175596"/>
                    </a:lnTo>
                    <a:lnTo>
                      <a:pt x="56427" y="674754"/>
                    </a:lnTo>
                    <a:lnTo>
                      <a:pt x="62825" y="681026"/>
                    </a:lnTo>
                    <a:lnTo>
                      <a:pt x="150780" y="681026"/>
                    </a:lnTo>
                    <a:lnTo>
                      <a:pt x="157157" y="674754"/>
                    </a:lnTo>
                    <a:lnTo>
                      <a:pt x="157157" y="659142"/>
                    </a:lnTo>
                    <a:lnTo>
                      <a:pt x="150780" y="652859"/>
                    </a:lnTo>
                    <a:lnTo>
                      <a:pt x="84698" y="652859"/>
                    </a:lnTo>
                    <a:lnTo>
                      <a:pt x="84698" y="197585"/>
                    </a:lnTo>
                    <a:lnTo>
                      <a:pt x="524057" y="197585"/>
                    </a:lnTo>
                    <a:lnTo>
                      <a:pt x="524057" y="141147"/>
                    </a:lnTo>
                    <a:close/>
                  </a:path>
                  <a:path w="963929" h="963929">
                    <a:moveTo>
                      <a:pt x="404804" y="596421"/>
                    </a:moveTo>
                    <a:lnTo>
                      <a:pt x="191711" y="596421"/>
                    </a:lnTo>
                    <a:lnTo>
                      <a:pt x="185334" y="602704"/>
                    </a:lnTo>
                    <a:lnTo>
                      <a:pt x="185334" y="674754"/>
                    </a:lnTo>
                    <a:lnTo>
                      <a:pt x="191711" y="681026"/>
                    </a:lnTo>
                    <a:lnTo>
                      <a:pt x="900590" y="681026"/>
                    </a:lnTo>
                    <a:lnTo>
                      <a:pt x="906883" y="674754"/>
                    </a:lnTo>
                    <a:lnTo>
                      <a:pt x="906883" y="652859"/>
                    </a:lnTo>
                    <a:lnTo>
                      <a:pt x="213606" y="652859"/>
                    </a:lnTo>
                    <a:lnTo>
                      <a:pt x="213606" y="624598"/>
                    </a:lnTo>
                    <a:lnTo>
                      <a:pt x="411076" y="624598"/>
                    </a:lnTo>
                    <a:lnTo>
                      <a:pt x="411076" y="602704"/>
                    </a:lnTo>
                    <a:lnTo>
                      <a:pt x="404804" y="596421"/>
                    </a:lnTo>
                    <a:close/>
                  </a:path>
                  <a:path w="963929" h="963929">
                    <a:moveTo>
                      <a:pt x="411076" y="624598"/>
                    </a:moveTo>
                    <a:lnTo>
                      <a:pt x="382920" y="624598"/>
                    </a:lnTo>
                    <a:lnTo>
                      <a:pt x="382920" y="652859"/>
                    </a:lnTo>
                    <a:lnTo>
                      <a:pt x="411076" y="652859"/>
                    </a:lnTo>
                    <a:lnTo>
                      <a:pt x="411076" y="624598"/>
                    </a:lnTo>
                    <a:close/>
                  </a:path>
                  <a:path w="963929" h="963929">
                    <a:moveTo>
                      <a:pt x="906883" y="197585"/>
                    </a:moveTo>
                    <a:lnTo>
                      <a:pt x="878716" y="197585"/>
                    </a:lnTo>
                    <a:lnTo>
                      <a:pt x="878716" y="652859"/>
                    </a:lnTo>
                    <a:lnTo>
                      <a:pt x="906883" y="652859"/>
                    </a:lnTo>
                    <a:lnTo>
                      <a:pt x="906883" y="197585"/>
                    </a:lnTo>
                    <a:close/>
                  </a:path>
                  <a:path w="963929" h="963929">
                    <a:moveTo>
                      <a:pt x="524057" y="197585"/>
                    </a:moveTo>
                    <a:lnTo>
                      <a:pt x="495785" y="197585"/>
                    </a:lnTo>
                    <a:lnTo>
                      <a:pt x="495785" y="209417"/>
                    </a:lnTo>
                    <a:lnTo>
                      <a:pt x="507889" y="263589"/>
                    </a:lnTo>
                    <a:lnTo>
                      <a:pt x="554632" y="336115"/>
                    </a:lnTo>
                    <a:lnTo>
                      <a:pt x="557250" y="340094"/>
                    </a:lnTo>
                    <a:lnTo>
                      <a:pt x="561647" y="342397"/>
                    </a:lnTo>
                    <a:lnTo>
                      <a:pt x="771704" y="342397"/>
                    </a:lnTo>
                    <a:lnTo>
                      <a:pt x="777976" y="336115"/>
                    </a:lnTo>
                    <a:lnTo>
                      <a:pt x="777976" y="314231"/>
                    </a:lnTo>
                    <a:lnTo>
                      <a:pt x="573898" y="314231"/>
                    </a:lnTo>
                    <a:lnTo>
                      <a:pt x="540611" y="264285"/>
                    </a:lnTo>
                    <a:lnTo>
                      <a:pt x="533426" y="251574"/>
                    </a:lnTo>
                    <a:lnTo>
                      <a:pt x="528247" y="238068"/>
                    </a:lnTo>
                    <a:lnTo>
                      <a:pt x="525111" y="223954"/>
                    </a:lnTo>
                    <a:lnTo>
                      <a:pt x="524057" y="209417"/>
                    </a:lnTo>
                    <a:lnTo>
                      <a:pt x="524057" y="197585"/>
                    </a:lnTo>
                    <a:close/>
                  </a:path>
                  <a:path w="963929" h="963929">
                    <a:moveTo>
                      <a:pt x="719613" y="28271"/>
                    </a:moveTo>
                    <a:lnTo>
                      <a:pt x="636943" y="28271"/>
                    </a:lnTo>
                    <a:lnTo>
                      <a:pt x="680820" y="37147"/>
                    </a:lnTo>
                    <a:lnTo>
                      <a:pt x="716705" y="61346"/>
                    </a:lnTo>
                    <a:lnTo>
                      <a:pt x="740929" y="97227"/>
                    </a:lnTo>
                    <a:lnTo>
                      <a:pt x="749820" y="141147"/>
                    </a:lnTo>
                    <a:lnTo>
                      <a:pt x="749820" y="314231"/>
                    </a:lnTo>
                    <a:lnTo>
                      <a:pt x="777976" y="314231"/>
                    </a:lnTo>
                    <a:lnTo>
                      <a:pt x="777976" y="197585"/>
                    </a:lnTo>
                    <a:lnTo>
                      <a:pt x="906883" y="197585"/>
                    </a:lnTo>
                    <a:lnTo>
                      <a:pt x="906883" y="175596"/>
                    </a:lnTo>
                    <a:lnTo>
                      <a:pt x="900590" y="169314"/>
                    </a:lnTo>
                    <a:lnTo>
                      <a:pt x="777976" y="169314"/>
                    </a:lnTo>
                    <a:lnTo>
                      <a:pt x="777976" y="141147"/>
                    </a:lnTo>
                    <a:lnTo>
                      <a:pt x="947760" y="141147"/>
                    </a:lnTo>
                    <a:lnTo>
                      <a:pt x="942640" y="133556"/>
                    </a:lnTo>
                    <a:lnTo>
                      <a:pt x="920203" y="118425"/>
                    </a:lnTo>
                    <a:lnTo>
                      <a:pt x="892737" y="112876"/>
                    </a:lnTo>
                    <a:lnTo>
                      <a:pt x="775159" y="112876"/>
                    </a:lnTo>
                    <a:lnTo>
                      <a:pt x="757612" y="68116"/>
                    </a:lnTo>
                    <a:lnTo>
                      <a:pt x="726666" y="32328"/>
                    </a:lnTo>
                    <a:lnTo>
                      <a:pt x="719613" y="28271"/>
                    </a:lnTo>
                    <a:close/>
                  </a:path>
                </a:pathLst>
              </a:custGeom>
              <a:solidFill>
                <a:srgbClr val="204536"/>
              </a:solidFill>
            </p:spPr>
            <p:txBody>
              <a:bodyPr wrap="square" lIns="0" tIns="0" rIns="0" bIns="0" rtlCol="0"/>
              <a:lstStyle/>
              <a:p>
                <a:endParaRPr sz="662"/>
              </a:p>
            </p:txBody>
          </p:sp>
          <p:sp>
            <p:nvSpPr>
              <p:cNvPr id="25" name="object 14">
                <a:extLst>
                  <a:ext uri="{FF2B5EF4-FFF2-40B4-BE49-F238E27FC236}">
                    <a16:creationId xmlns:a16="http://schemas.microsoft.com/office/drawing/2014/main" id="{D087A507-40AD-2F49-9725-8A8A04A00B5A}"/>
                  </a:ext>
                </a:extLst>
              </p:cNvPr>
              <p:cNvSpPr/>
              <p:nvPr/>
            </p:nvSpPr>
            <p:spPr>
              <a:xfrm>
                <a:off x="3594372" y="4038365"/>
                <a:ext cx="225741" cy="197470"/>
              </a:xfrm>
              <a:prstGeom prst="rect">
                <a:avLst/>
              </a:prstGeom>
              <a:blipFill>
                <a:blip r:embed="rId3" cstate="print"/>
                <a:stretch>
                  <a:fillRect/>
                </a:stretch>
              </a:blipFill>
            </p:spPr>
            <p:txBody>
              <a:bodyPr wrap="square" lIns="0" tIns="0" rIns="0" bIns="0" rtlCol="0"/>
              <a:lstStyle/>
              <a:p>
                <a:endParaRPr sz="662"/>
              </a:p>
            </p:txBody>
          </p:sp>
          <p:sp>
            <p:nvSpPr>
              <p:cNvPr id="26" name="object 15">
                <a:extLst>
                  <a:ext uri="{FF2B5EF4-FFF2-40B4-BE49-F238E27FC236}">
                    <a16:creationId xmlns:a16="http://schemas.microsoft.com/office/drawing/2014/main" id="{B8CD9275-8B61-C449-BF40-0C1CB893E652}"/>
                  </a:ext>
                </a:extLst>
              </p:cNvPr>
              <p:cNvSpPr/>
              <p:nvPr/>
            </p:nvSpPr>
            <p:spPr>
              <a:xfrm>
                <a:off x="3227468" y="3893436"/>
                <a:ext cx="282575" cy="342900"/>
              </a:xfrm>
              <a:custGeom>
                <a:avLst/>
                <a:gdLst/>
                <a:ahLst/>
                <a:cxnLst/>
                <a:rect l="l" t="t" r="r" b="b"/>
                <a:pathLst>
                  <a:path w="282575" h="342900">
                    <a:moveTo>
                      <a:pt x="141147" y="0"/>
                    </a:moveTo>
                    <a:lnTo>
                      <a:pt x="96593" y="7211"/>
                    </a:lnTo>
                    <a:lnTo>
                      <a:pt x="57854" y="27281"/>
                    </a:lnTo>
                    <a:lnTo>
                      <a:pt x="27277" y="57861"/>
                    </a:lnTo>
                    <a:lnTo>
                      <a:pt x="7210" y="96602"/>
                    </a:lnTo>
                    <a:lnTo>
                      <a:pt x="0" y="141158"/>
                    </a:lnTo>
                    <a:lnTo>
                      <a:pt x="0" y="336125"/>
                    </a:lnTo>
                    <a:lnTo>
                      <a:pt x="6387" y="342397"/>
                    </a:lnTo>
                    <a:lnTo>
                      <a:pt x="216433" y="342397"/>
                    </a:lnTo>
                    <a:lnTo>
                      <a:pt x="220830" y="340104"/>
                    </a:lnTo>
                    <a:lnTo>
                      <a:pt x="223448" y="336125"/>
                    </a:lnTo>
                    <a:lnTo>
                      <a:pt x="238038" y="314241"/>
                    </a:lnTo>
                    <a:lnTo>
                      <a:pt x="28271" y="314241"/>
                    </a:lnTo>
                    <a:lnTo>
                      <a:pt x="28271" y="141158"/>
                    </a:lnTo>
                    <a:lnTo>
                      <a:pt x="37148" y="97235"/>
                    </a:lnTo>
                    <a:lnTo>
                      <a:pt x="61350" y="61351"/>
                    </a:lnTo>
                    <a:lnTo>
                      <a:pt x="97231" y="37148"/>
                    </a:lnTo>
                    <a:lnTo>
                      <a:pt x="141147" y="28271"/>
                    </a:lnTo>
                    <a:lnTo>
                      <a:pt x="225392" y="28271"/>
                    </a:lnTo>
                    <a:lnTo>
                      <a:pt x="224403" y="27281"/>
                    </a:lnTo>
                    <a:lnTo>
                      <a:pt x="185690" y="7211"/>
                    </a:lnTo>
                    <a:lnTo>
                      <a:pt x="141147" y="0"/>
                    </a:lnTo>
                    <a:close/>
                  </a:path>
                  <a:path w="282575" h="342900">
                    <a:moveTo>
                      <a:pt x="225392" y="28271"/>
                    </a:moveTo>
                    <a:lnTo>
                      <a:pt x="141147" y="28271"/>
                    </a:lnTo>
                    <a:lnTo>
                      <a:pt x="185023" y="37148"/>
                    </a:lnTo>
                    <a:lnTo>
                      <a:pt x="220909" y="61351"/>
                    </a:lnTo>
                    <a:lnTo>
                      <a:pt x="245133" y="97235"/>
                    </a:lnTo>
                    <a:lnTo>
                      <a:pt x="254023" y="141158"/>
                    </a:lnTo>
                    <a:lnTo>
                      <a:pt x="254023" y="209532"/>
                    </a:lnTo>
                    <a:lnTo>
                      <a:pt x="244614" y="251580"/>
                    </a:lnTo>
                    <a:lnTo>
                      <a:pt x="204182" y="314241"/>
                    </a:lnTo>
                    <a:lnTo>
                      <a:pt x="238038" y="314241"/>
                    </a:lnTo>
                    <a:lnTo>
                      <a:pt x="260934" y="279897"/>
                    </a:lnTo>
                    <a:lnTo>
                      <a:pt x="280827" y="228179"/>
                    </a:lnTo>
                    <a:lnTo>
                      <a:pt x="282190" y="209532"/>
                    </a:lnTo>
                    <a:lnTo>
                      <a:pt x="282190" y="141158"/>
                    </a:lnTo>
                    <a:lnTo>
                      <a:pt x="274990" y="96602"/>
                    </a:lnTo>
                    <a:lnTo>
                      <a:pt x="254949" y="57861"/>
                    </a:lnTo>
                    <a:lnTo>
                      <a:pt x="225392" y="28271"/>
                    </a:lnTo>
                    <a:close/>
                  </a:path>
                </a:pathLst>
              </a:custGeom>
              <a:solidFill>
                <a:srgbClr val="204536"/>
              </a:solidFill>
            </p:spPr>
            <p:txBody>
              <a:bodyPr wrap="square" lIns="0" tIns="0" rIns="0" bIns="0" rtlCol="0"/>
              <a:lstStyle/>
              <a:p>
                <a:endParaRPr sz="662"/>
              </a:p>
            </p:txBody>
          </p:sp>
        </p:grpSp>
      </p:grpSp>
      <p:grpSp>
        <p:nvGrpSpPr>
          <p:cNvPr id="3" name="Group 2">
            <a:extLst>
              <a:ext uri="{FF2B5EF4-FFF2-40B4-BE49-F238E27FC236}">
                <a16:creationId xmlns:a16="http://schemas.microsoft.com/office/drawing/2014/main" id="{26E4673A-EDD6-9344-9CFD-0FF6973526C2}"/>
              </a:ext>
            </a:extLst>
          </p:cNvPr>
          <p:cNvGrpSpPr/>
          <p:nvPr/>
        </p:nvGrpSpPr>
        <p:grpSpPr>
          <a:xfrm>
            <a:off x="4108502" y="1690810"/>
            <a:ext cx="3874905" cy="3874905"/>
            <a:chOff x="4108502" y="1690810"/>
            <a:chExt cx="3874905" cy="3874905"/>
          </a:xfrm>
        </p:grpSpPr>
        <p:sp>
          <p:nvSpPr>
            <p:cNvPr id="16" name="object 5">
              <a:extLst>
                <a:ext uri="{FF2B5EF4-FFF2-40B4-BE49-F238E27FC236}">
                  <a16:creationId xmlns:a16="http://schemas.microsoft.com/office/drawing/2014/main" id="{6FCFA2F1-303B-F445-BE47-206B32C5BDDA}"/>
                </a:ext>
              </a:extLst>
            </p:cNvPr>
            <p:cNvSpPr/>
            <p:nvPr/>
          </p:nvSpPr>
          <p:spPr>
            <a:xfrm>
              <a:off x="4108502" y="1690810"/>
              <a:ext cx="3874905" cy="3874905"/>
            </a:xfrm>
            <a:custGeom>
              <a:avLst/>
              <a:gdLst/>
              <a:ahLst/>
              <a:cxnLst/>
              <a:rect l="l" t="t" r="r" b="b"/>
              <a:pathLst>
                <a:path w="6390005" h="6390005">
                  <a:moveTo>
                    <a:pt x="3194038" y="0"/>
                  </a:moveTo>
                  <a:lnTo>
                    <a:pt x="3145617" y="360"/>
                  </a:lnTo>
                  <a:lnTo>
                    <a:pt x="3097367" y="1439"/>
                  </a:lnTo>
                  <a:lnTo>
                    <a:pt x="3049295" y="3230"/>
                  </a:lnTo>
                  <a:lnTo>
                    <a:pt x="3001405" y="5730"/>
                  </a:lnTo>
                  <a:lnTo>
                    <a:pt x="2953702" y="8932"/>
                  </a:lnTo>
                  <a:lnTo>
                    <a:pt x="2906192" y="12831"/>
                  </a:lnTo>
                  <a:lnTo>
                    <a:pt x="2858880" y="17423"/>
                  </a:lnTo>
                  <a:lnTo>
                    <a:pt x="2811770" y="22702"/>
                  </a:lnTo>
                  <a:lnTo>
                    <a:pt x="2764868" y="28664"/>
                  </a:lnTo>
                  <a:lnTo>
                    <a:pt x="2718179" y="35302"/>
                  </a:lnTo>
                  <a:lnTo>
                    <a:pt x="2671708" y="42613"/>
                  </a:lnTo>
                  <a:lnTo>
                    <a:pt x="2625461" y="50591"/>
                  </a:lnTo>
                  <a:lnTo>
                    <a:pt x="2579441" y="59230"/>
                  </a:lnTo>
                  <a:lnTo>
                    <a:pt x="2533655" y="68526"/>
                  </a:lnTo>
                  <a:lnTo>
                    <a:pt x="2488107" y="78474"/>
                  </a:lnTo>
                  <a:lnTo>
                    <a:pt x="2442803" y="89068"/>
                  </a:lnTo>
                  <a:lnTo>
                    <a:pt x="2397747" y="100304"/>
                  </a:lnTo>
                  <a:lnTo>
                    <a:pt x="2352945" y="112176"/>
                  </a:lnTo>
                  <a:lnTo>
                    <a:pt x="2308402" y="124680"/>
                  </a:lnTo>
                  <a:lnTo>
                    <a:pt x="2264123" y="137809"/>
                  </a:lnTo>
                  <a:lnTo>
                    <a:pt x="2220113" y="151559"/>
                  </a:lnTo>
                  <a:lnTo>
                    <a:pt x="2176377" y="165926"/>
                  </a:lnTo>
                  <a:lnTo>
                    <a:pt x="2132920" y="180903"/>
                  </a:lnTo>
                  <a:lnTo>
                    <a:pt x="2089748" y="196486"/>
                  </a:lnTo>
                  <a:lnTo>
                    <a:pt x="2046865" y="212669"/>
                  </a:lnTo>
                  <a:lnTo>
                    <a:pt x="2004277" y="229448"/>
                  </a:lnTo>
                  <a:lnTo>
                    <a:pt x="1961988" y="246818"/>
                  </a:lnTo>
                  <a:lnTo>
                    <a:pt x="1920004" y="264772"/>
                  </a:lnTo>
                  <a:lnTo>
                    <a:pt x="1878330" y="283307"/>
                  </a:lnTo>
                  <a:lnTo>
                    <a:pt x="1836971" y="302417"/>
                  </a:lnTo>
                  <a:lnTo>
                    <a:pt x="1795931" y="322097"/>
                  </a:lnTo>
                  <a:lnTo>
                    <a:pt x="1755217" y="342342"/>
                  </a:lnTo>
                  <a:lnTo>
                    <a:pt x="1714834" y="363146"/>
                  </a:lnTo>
                  <a:lnTo>
                    <a:pt x="1674785" y="384506"/>
                  </a:lnTo>
                  <a:lnTo>
                    <a:pt x="1635077" y="406415"/>
                  </a:lnTo>
                  <a:lnTo>
                    <a:pt x="1595715" y="428868"/>
                  </a:lnTo>
                  <a:lnTo>
                    <a:pt x="1556703" y="451861"/>
                  </a:lnTo>
                  <a:lnTo>
                    <a:pt x="1518047" y="475388"/>
                  </a:lnTo>
                  <a:lnTo>
                    <a:pt x="1479752" y="499444"/>
                  </a:lnTo>
                  <a:lnTo>
                    <a:pt x="1441822" y="524024"/>
                  </a:lnTo>
                  <a:lnTo>
                    <a:pt x="1404264" y="549123"/>
                  </a:lnTo>
                  <a:lnTo>
                    <a:pt x="1367082" y="574736"/>
                  </a:lnTo>
                  <a:lnTo>
                    <a:pt x="1330281" y="600858"/>
                  </a:lnTo>
                  <a:lnTo>
                    <a:pt x="1293867" y="627483"/>
                  </a:lnTo>
                  <a:lnTo>
                    <a:pt x="1257844" y="654607"/>
                  </a:lnTo>
                  <a:lnTo>
                    <a:pt x="1222217" y="682225"/>
                  </a:lnTo>
                  <a:lnTo>
                    <a:pt x="1186993" y="710331"/>
                  </a:lnTo>
                  <a:lnTo>
                    <a:pt x="1152174" y="738920"/>
                  </a:lnTo>
                  <a:lnTo>
                    <a:pt x="1117768" y="767987"/>
                  </a:lnTo>
                  <a:lnTo>
                    <a:pt x="1083779" y="797527"/>
                  </a:lnTo>
                  <a:lnTo>
                    <a:pt x="1050212" y="827535"/>
                  </a:lnTo>
                  <a:lnTo>
                    <a:pt x="1017072" y="858006"/>
                  </a:lnTo>
                  <a:lnTo>
                    <a:pt x="984364" y="888935"/>
                  </a:lnTo>
                  <a:lnTo>
                    <a:pt x="952094" y="920316"/>
                  </a:lnTo>
                  <a:lnTo>
                    <a:pt x="920266" y="952145"/>
                  </a:lnTo>
                  <a:lnTo>
                    <a:pt x="888885" y="984417"/>
                  </a:lnTo>
                  <a:lnTo>
                    <a:pt x="857958" y="1017125"/>
                  </a:lnTo>
                  <a:lnTo>
                    <a:pt x="827488" y="1050266"/>
                  </a:lnTo>
                  <a:lnTo>
                    <a:pt x="797481" y="1083834"/>
                  </a:lnTo>
                  <a:lnTo>
                    <a:pt x="767942" y="1117824"/>
                  </a:lnTo>
                  <a:lnTo>
                    <a:pt x="738875" y="1152231"/>
                  </a:lnTo>
                  <a:lnTo>
                    <a:pt x="710288" y="1187050"/>
                  </a:lnTo>
                  <a:lnTo>
                    <a:pt x="682183" y="1222275"/>
                  </a:lnTo>
                  <a:lnTo>
                    <a:pt x="654567" y="1257902"/>
                  </a:lnTo>
                  <a:lnTo>
                    <a:pt x="627444" y="1293925"/>
                  </a:lnTo>
                  <a:lnTo>
                    <a:pt x="600820" y="1330340"/>
                  </a:lnTo>
                  <a:lnTo>
                    <a:pt x="574699" y="1367142"/>
                  </a:lnTo>
                  <a:lnTo>
                    <a:pt x="549087" y="1404324"/>
                  </a:lnTo>
                  <a:lnTo>
                    <a:pt x="523989" y="1441882"/>
                  </a:lnTo>
                  <a:lnTo>
                    <a:pt x="499410" y="1479812"/>
                  </a:lnTo>
                  <a:lnTo>
                    <a:pt x="475355" y="1518107"/>
                  </a:lnTo>
                  <a:lnTo>
                    <a:pt x="451830" y="1556763"/>
                  </a:lnTo>
                  <a:lnTo>
                    <a:pt x="428838" y="1595775"/>
                  </a:lnTo>
                  <a:lnTo>
                    <a:pt x="406386" y="1635138"/>
                  </a:lnTo>
                  <a:lnTo>
                    <a:pt x="384478" y="1674845"/>
                  </a:lnTo>
                  <a:lnTo>
                    <a:pt x="363120" y="1714894"/>
                  </a:lnTo>
                  <a:lnTo>
                    <a:pt x="342317" y="1755277"/>
                  </a:lnTo>
                  <a:lnTo>
                    <a:pt x="322073" y="1795991"/>
                  </a:lnTo>
                  <a:lnTo>
                    <a:pt x="302395" y="1837030"/>
                  </a:lnTo>
                  <a:lnTo>
                    <a:pt x="283286" y="1878388"/>
                  </a:lnTo>
                  <a:lnTo>
                    <a:pt x="264752" y="1920062"/>
                  </a:lnTo>
                  <a:lnTo>
                    <a:pt x="246799" y="1962045"/>
                  </a:lnTo>
                  <a:lnTo>
                    <a:pt x="229431" y="2004333"/>
                  </a:lnTo>
                  <a:lnTo>
                    <a:pt x="212653" y="2046921"/>
                  </a:lnTo>
                  <a:lnTo>
                    <a:pt x="196470" y="2089803"/>
                  </a:lnTo>
                  <a:lnTo>
                    <a:pt x="180889" y="2132974"/>
                  </a:lnTo>
                  <a:lnTo>
                    <a:pt x="165913" y="2176430"/>
                  </a:lnTo>
                  <a:lnTo>
                    <a:pt x="151547" y="2220164"/>
                  </a:lnTo>
                  <a:lnTo>
                    <a:pt x="137798" y="2264173"/>
                  </a:lnTo>
                  <a:lnTo>
                    <a:pt x="124669" y="2308451"/>
                  </a:lnTo>
                  <a:lnTo>
                    <a:pt x="112167" y="2352992"/>
                  </a:lnTo>
                  <a:lnTo>
                    <a:pt x="100296" y="2397792"/>
                  </a:lnTo>
                  <a:lnTo>
                    <a:pt x="89061" y="2442846"/>
                  </a:lnTo>
                  <a:lnTo>
                    <a:pt x="78467" y="2488149"/>
                  </a:lnTo>
                  <a:lnTo>
                    <a:pt x="68520" y="2533695"/>
                  </a:lnTo>
                  <a:lnTo>
                    <a:pt x="59225" y="2579479"/>
                  </a:lnTo>
                  <a:lnTo>
                    <a:pt x="50586" y="2625496"/>
                  </a:lnTo>
                  <a:lnTo>
                    <a:pt x="42609" y="2671742"/>
                  </a:lnTo>
                  <a:lnTo>
                    <a:pt x="35299" y="2718210"/>
                  </a:lnTo>
                  <a:lnTo>
                    <a:pt x="28661" y="2764897"/>
                  </a:lnTo>
                  <a:lnTo>
                    <a:pt x="22700" y="2811796"/>
                  </a:lnTo>
                  <a:lnTo>
                    <a:pt x="17421" y="2858903"/>
                  </a:lnTo>
                  <a:lnTo>
                    <a:pt x="12830" y="2906212"/>
                  </a:lnTo>
                  <a:lnTo>
                    <a:pt x="8931" y="2953719"/>
                  </a:lnTo>
                  <a:lnTo>
                    <a:pt x="5729" y="3001419"/>
                  </a:lnTo>
                  <a:lnTo>
                    <a:pt x="3230" y="3049305"/>
                  </a:lnTo>
                  <a:lnTo>
                    <a:pt x="1439" y="3097374"/>
                  </a:lnTo>
                  <a:lnTo>
                    <a:pt x="360" y="3145620"/>
                  </a:lnTo>
                  <a:lnTo>
                    <a:pt x="0" y="3194038"/>
                  </a:lnTo>
                  <a:lnTo>
                    <a:pt x="360" y="3242540"/>
                  </a:lnTo>
                  <a:lnTo>
                    <a:pt x="1439" y="3290868"/>
                  </a:lnTo>
                  <a:lnTo>
                    <a:pt x="3230" y="3339017"/>
                  </a:lnTo>
                  <a:lnTo>
                    <a:pt x="5729" y="3386980"/>
                  </a:lnTo>
                  <a:lnTo>
                    <a:pt x="8931" y="3434755"/>
                  </a:lnTo>
                  <a:lnTo>
                    <a:pt x="12830" y="3482334"/>
                  </a:lnTo>
                  <a:lnTo>
                    <a:pt x="17421" y="3529714"/>
                  </a:lnTo>
                  <a:lnTo>
                    <a:pt x="22700" y="3576890"/>
                  </a:lnTo>
                  <a:lnTo>
                    <a:pt x="28661" y="3623855"/>
                  </a:lnTo>
                  <a:lnTo>
                    <a:pt x="35299" y="3670605"/>
                  </a:lnTo>
                  <a:lnTo>
                    <a:pt x="42609" y="3717136"/>
                  </a:lnTo>
                  <a:lnTo>
                    <a:pt x="50586" y="3763441"/>
                  </a:lnTo>
                  <a:lnTo>
                    <a:pt x="59225" y="3809516"/>
                  </a:lnTo>
                  <a:lnTo>
                    <a:pt x="68520" y="3855356"/>
                  </a:lnTo>
                  <a:lnTo>
                    <a:pt x="78467" y="3900956"/>
                  </a:lnTo>
                  <a:lnTo>
                    <a:pt x="89061" y="3946310"/>
                  </a:lnTo>
                  <a:lnTo>
                    <a:pt x="100296" y="3991414"/>
                  </a:lnTo>
                  <a:lnTo>
                    <a:pt x="112167" y="4036262"/>
                  </a:lnTo>
                  <a:lnTo>
                    <a:pt x="124669" y="4080850"/>
                  </a:lnTo>
                  <a:lnTo>
                    <a:pt x="137798" y="4125172"/>
                  </a:lnTo>
                  <a:lnTo>
                    <a:pt x="151547" y="4169223"/>
                  </a:lnTo>
                  <a:lnTo>
                    <a:pt x="165913" y="4212999"/>
                  </a:lnTo>
                  <a:lnTo>
                    <a:pt x="180889" y="4256494"/>
                  </a:lnTo>
                  <a:lnTo>
                    <a:pt x="196470" y="4299702"/>
                  </a:lnTo>
                  <a:lnTo>
                    <a:pt x="212653" y="4342620"/>
                  </a:lnTo>
                  <a:lnTo>
                    <a:pt x="229431" y="4385242"/>
                  </a:lnTo>
                  <a:lnTo>
                    <a:pt x="246799" y="4427562"/>
                  </a:lnTo>
                  <a:lnTo>
                    <a:pt x="264752" y="4469576"/>
                  </a:lnTo>
                  <a:lnTo>
                    <a:pt x="283286" y="4511279"/>
                  </a:lnTo>
                  <a:lnTo>
                    <a:pt x="302395" y="4552665"/>
                  </a:lnTo>
                  <a:lnTo>
                    <a:pt x="322073" y="4593730"/>
                  </a:lnTo>
                  <a:lnTo>
                    <a:pt x="342317" y="4634469"/>
                  </a:lnTo>
                  <a:lnTo>
                    <a:pt x="363120" y="4674876"/>
                  </a:lnTo>
                  <a:lnTo>
                    <a:pt x="384478" y="4714946"/>
                  </a:lnTo>
                  <a:lnTo>
                    <a:pt x="406386" y="4754674"/>
                  </a:lnTo>
                  <a:lnTo>
                    <a:pt x="428838" y="4794056"/>
                  </a:lnTo>
                  <a:lnTo>
                    <a:pt x="451830" y="4833085"/>
                  </a:lnTo>
                  <a:lnTo>
                    <a:pt x="475355" y="4871758"/>
                  </a:lnTo>
                  <a:lnTo>
                    <a:pt x="499410" y="4910069"/>
                  </a:lnTo>
                  <a:lnTo>
                    <a:pt x="523989" y="4948012"/>
                  </a:lnTo>
                  <a:lnTo>
                    <a:pt x="549087" y="4985584"/>
                  </a:lnTo>
                  <a:lnTo>
                    <a:pt x="574699" y="5022778"/>
                  </a:lnTo>
                  <a:lnTo>
                    <a:pt x="600820" y="5059589"/>
                  </a:lnTo>
                  <a:lnTo>
                    <a:pt x="627444" y="5096014"/>
                  </a:lnTo>
                  <a:lnTo>
                    <a:pt x="654567" y="5132045"/>
                  </a:lnTo>
                  <a:lnTo>
                    <a:pt x="682183" y="5167680"/>
                  </a:lnTo>
                  <a:lnTo>
                    <a:pt x="710288" y="5202911"/>
                  </a:lnTo>
                  <a:lnTo>
                    <a:pt x="738875" y="5237735"/>
                  </a:lnTo>
                  <a:lnTo>
                    <a:pt x="767942" y="5272146"/>
                  </a:lnTo>
                  <a:lnTo>
                    <a:pt x="797481" y="5306139"/>
                  </a:lnTo>
                  <a:lnTo>
                    <a:pt x="827488" y="5339710"/>
                  </a:lnTo>
                  <a:lnTo>
                    <a:pt x="857958" y="5372852"/>
                  </a:lnTo>
                  <a:lnTo>
                    <a:pt x="888885" y="5405561"/>
                  </a:lnTo>
                  <a:lnTo>
                    <a:pt x="920266" y="5437832"/>
                  </a:lnTo>
                  <a:lnTo>
                    <a:pt x="952094" y="5469660"/>
                  </a:lnTo>
                  <a:lnTo>
                    <a:pt x="984364" y="5501040"/>
                  </a:lnTo>
                  <a:lnTo>
                    <a:pt x="1017072" y="5531966"/>
                  </a:lnTo>
                  <a:lnTo>
                    <a:pt x="1050212" y="5562434"/>
                  </a:lnTo>
                  <a:lnTo>
                    <a:pt x="1083779" y="5592438"/>
                  </a:lnTo>
                  <a:lnTo>
                    <a:pt x="1117768" y="5621974"/>
                  </a:lnTo>
                  <a:lnTo>
                    <a:pt x="1152174" y="5651036"/>
                  </a:lnTo>
                  <a:lnTo>
                    <a:pt x="1186993" y="5679619"/>
                  </a:lnTo>
                  <a:lnTo>
                    <a:pt x="1222217" y="5707718"/>
                  </a:lnTo>
                  <a:lnTo>
                    <a:pt x="1257844" y="5735329"/>
                  </a:lnTo>
                  <a:lnTo>
                    <a:pt x="1293867" y="5762446"/>
                  </a:lnTo>
                  <a:lnTo>
                    <a:pt x="1330281" y="5789063"/>
                  </a:lnTo>
                  <a:lnTo>
                    <a:pt x="1367082" y="5815177"/>
                  </a:lnTo>
                  <a:lnTo>
                    <a:pt x="1404264" y="5840781"/>
                  </a:lnTo>
                  <a:lnTo>
                    <a:pt x="1441822" y="5865871"/>
                  </a:lnTo>
                  <a:lnTo>
                    <a:pt x="1479752" y="5890442"/>
                  </a:lnTo>
                  <a:lnTo>
                    <a:pt x="1518047" y="5914488"/>
                  </a:lnTo>
                  <a:lnTo>
                    <a:pt x="1556703" y="5938005"/>
                  </a:lnTo>
                  <a:lnTo>
                    <a:pt x="1595715" y="5960988"/>
                  </a:lnTo>
                  <a:lnTo>
                    <a:pt x="1635077" y="5983430"/>
                  </a:lnTo>
                  <a:lnTo>
                    <a:pt x="1674785" y="6005329"/>
                  </a:lnTo>
                  <a:lnTo>
                    <a:pt x="1714834" y="6026677"/>
                  </a:lnTo>
                  <a:lnTo>
                    <a:pt x="1755217" y="6047470"/>
                  </a:lnTo>
                  <a:lnTo>
                    <a:pt x="1795931" y="6067704"/>
                  </a:lnTo>
                  <a:lnTo>
                    <a:pt x="1836971" y="6087373"/>
                  </a:lnTo>
                  <a:lnTo>
                    <a:pt x="1878330" y="6106471"/>
                  </a:lnTo>
                  <a:lnTo>
                    <a:pt x="1920004" y="6124995"/>
                  </a:lnTo>
                  <a:lnTo>
                    <a:pt x="1961988" y="6142938"/>
                  </a:lnTo>
                  <a:lnTo>
                    <a:pt x="2004277" y="6160296"/>
                  </a:lnTo>
                  <a:lnTo>
                    <a:pt x="2046865" y="6177063"/>
                  </a:lnTo>
                  <a:lnTo>
                    <a:pt x="2089748" y="6193236"/>
                  </a:lnTo>
                  <a:lnTo>
                    <a:pt x="2132920" y="6208807"/>
                  </a:lnTo>
                  <a:lnTo>
                    <a:pt x="2176377" y="6223773"/>
                  </a:lnTo>
                  <a:lnTo>
                    <a:pt x="2220113" y="6238129"/>
                  </a:lnTo>
                  <a:lnTo>
                    <a:pt x="2264123" y="6251869"/>
                  </a:lnTo>
                  <a:lnTo>
                    <a:pt x="2308402" y="6264988"/>
                  </a:lnTo>
                  <a:lnTo>
                    <a:pt x="2352945" y="6277481"/>
                  </a:lnTo>
                  <a:lnTo>
                    <a:pt x="2397747" y="6289343"/>
                  </a:lnTo>
                  <a:lnTo>
                    <a:pt x="2442803" y="6300570"/>
                  </a:lnTo>
                  <a:lnTo>
                    <a:pt x="2488107" y="6311155"/>
                  </a:lnTo>
                  <a:lnTo>
                    <a:pt x="2533655" y="6321094"/>
                  </a:lnTo>
                  <a:lnTo>
                    <a:pt x="2579441" y="6330382"/>
                  </a:lnTo>
                  <a:lnTo>
                    <a:pt x="2625461" y="6339013"/>
                  </a:lnTo>
                  <a:lnTo>
                    <a:pt x="2671708" y="6346983"/>
                  </a:lnTo>
                  <a:lnTo>
                    <a:pt x="2718179" y="6354287"/>
                  </a:lnTo>
                  <a:lnTo>
                    <a:pt x="2764868" y="6360919"/>
                  </a:lnTo>
                  <a:lnTo>
                    <a:pt x="2811770" y="6366875"/>
                  </a:lnTo>
                  <a:lnTo>
                    <a:pt x="2858880" y="6372149"/>
                  </a:lnTo>
                  <a:lnTo>
                    <a:pt x="2906192" y="6376736"/>
                  </a:lnTo>
                  <a:lnTo>
                    <a:pt x="2953702" y="6380631"/>
                  </a:lnTo>
                  <a:lnTo>
                    <a:pt x="3001405" y="6383830"/>
                  </a:lnTo>
                  <a:lnTo>
                    <a:pt x="3049295" y="6386326"/>
                  </a:lnTo>
                  <a:lnTo>
                    <a:pt x="3097367" y="6388116"/>
                  </a:lnTo>
                  <a:lnTo>
                    <a:pt x="3145617" y="6389193"/>
                  </a:lnTo>
                  <a:lnTo>
                    <a:pt x="3194038" y="6389554"/>
                  </a:lnTo>
                  <a:lnTo>
                    <a:pt x="3242536" y="6389193"/>
                  </a:lnTo>
                  <a:lnTo>
                    <a:pt x="3290860" y="6388116"/>
                  </a:lnTo>
                  <a:lnTo>
                    <a:pt x="3339004" y="6386326"/>
                  </a:lnTo>
                  <a:lnTo>
                    <a:pt x="3386964" y="6383830"/>
                  </a:lnTo>
                  <a:lnTo>
                    <a:pt x="3434735" y="6380631"/>
                  </a:lnTo>
                  <a:lnTo>
                    <a:pt x="3482311" y="6376736"/>
                  </a:lnTo>
                  <a:lnTo>
                    <a:pt x="3529688" y="6372149"/>
                  </a:lnTo>
                  <a:lnTo>
                    <a:pt x="3576860" y="6366875"/>
                  </a:lnTo>
                  <a:lnTo>
                    <a:pt x="3623822" y="6360919"/>
                  </a:lnTo>
                  <a:lnTo>
                    <a:pt x="3670570" y="6354287"/>
                  </a:lnTo>
                  <a:lnTo>
                    <a:pt x="3717097" y="6346983"/>
                  </a:lnTo>
                  <a:lnTo>
                    <a:pt x="3763400" y="6339013"/>
                  </a:lnTo>
                  <a:lnTo>
                    <a:pt x="3809473" y="6330382"/>
                  </a:lnTo>
                  <a:lnTo>
                    <a:pt x="3855310" y="6321094"/>
                  </a:lnTo>
                  <a:lnTo>
                    <a:pt x="3900908" y="6311155"/>
                  </a:lnTo>
                  <a:lnTo>
                    <a:pt x="3946260" y="6300570"/>
                  </a:lnTo>
                  <a:lnTo>
                    <a:pt x="3991362" y="6289343"/>
                  </a:lnTo>
                  <a:lnTo>
                    <a:pt x="4036208" y="6277481"/>
                  </a:lnTo>
                  <a:lnTo>
                    <a:pt x="4080794" y="6264988"/>
                  </a:lnTo>
                  <a:lnTo>
                    <a:pt x="4125114" y="6251869"/>
                  </a:lnTo>
                  <a:lnTo>
                    <a:pt x="4169164" y="6238129"/>
                  </a:lnTo>
                  <a:lnTo>
                    <a:pt x="4212938" y="6223773"/>
                  </a:lnTo>
                  <a:lnTo>
                    <a:pt x="4256432" y="6208807"/>
                  </a:lnTo>
                  <a:lnTo>
                    <a:pt x="4299639" y="6193236"/>
                  </a:lnTo>
                  <a:lnTo>
                    <a:pt x="4342556" y="6177063"/>
                  </a:lnTo>
                  <a:lnTo>
                    <a:pt x="4385176" y="6160296"/>
                  </a:lnTo>
                  <a:lnTo>
                    <a:pt x="4427496" y="6142938"/>
                  </a:lnTo>
                  <a:lnTo>
                    <a:pt x="4469509" y="6124995"/>
                  </a:lnTo>
                  <a:lnTo>
                    <a:pt x="4511211" y="6106471"/>
                  </a:lnTo>
                  <a:lnTo>
                    <a:pt x="4552597" y="6087373"/>
                  </a:lnTo>
                  <a:lnTo>
                    <a:pt x="4593662" y="6067704"/>
                  </a:lnTo>
                  <a:lnTo>
                    <a:pt x="4634400" y="6047470"/>
                  </a:lnTo>
                  <a:lnTo>
                    <a:pt x="4674806" y="6026677"/>
                  </a:lnTo>
                  <a:lnTo>
                    <a:pt x="4714876" y="6005329"/>
                  </a:lnTo>
                  <a:lnTo>
                    <a:pt x="4754604" y="5983430"/>
                  </a:lnTo>
                  <a:lnTo>
                    <a:pt x="4793986" y="5960988"/>
                  </a:lnTo>
                  <a:lnTo>
                    <a:pt x="4833016" y="5938005"/>
                  </a:lnTo>
                  <a:lnTo>
                    <a:pt x="4871688" y="5914488"/>
                  </a:lnTo>
                  <a:lnTo>
                    <a:pt x="4909999" y="5890442"/>
                  </a:lnTo>
                  <a:lnTo>
                    <a:pt x="4947943" y="5865871"/>
                  </a:lnTo>
                  <a:lnTo>
                    <a:pt x="4985515" y="5840781"/>
                  </a:lnTo>
                  <a:lnTo>
                    <a:pt x="5022709" y="5815177"/>
                  </a:lnTo>
                  <a:lnTo>
                    <a:pt x="5059521" y="5789063"/>
                  </a:lnTo>
                  <a:lnTo>
                    <a:pt x="5095946" y="5762446"/>
                  </a:lnTo>
                  <a:lnTo>
                    <a:pt x="5131978" y="5735329"/>
                  </a:lnTo>
                  <a:lnTo>
                    <a:pt x="5167613" y="5707718"/>
                  </a:lnTo>
                  <a:lnTo>
                    <a:pt x="5202845" y="5679619"/>
                  </a:lnTo>
                  <a:lnTo>
                    <a:pt x="5237670" y="5651036"/>
                  </a:lnTo>
                  <a:lnTo>
                    <a:pt x="5272082" y="5621974"/>
                  </a:lnTo>
                  <a:lnTo>
                    <a:pt x="5306076" y="5592438"/>
                  </a:lnTo>
                  <a:lnTo>
                    <a:pt x="5339647" y="5562434"/>
                  </a:lnTo>
                  <a:lnTo>
                    <a:pt x="5372791" y="5531966"/>
                  </a:lnTo>
                  <a:lnTo>
                    <a:pt x="5405501" y="5501040"/>
                  </a:lnTo>
                  <a:lnTo>
                    <a:pt x="5437773" y="5469660"/>
                  </a:lnTo>
                  <a:lnTo>
                    <a:pt x="5469602" y="5437832"/>
                  </a:lnTo>
                  <a:lnTo>
                    <a:pt x="5500983" y="5405561"/>
                  </a:lnTo>
                  <a:lnTo>
                    <a:pt x="5531910" y="5372852"/>
                  </a:lnTo>
                  <a:lnTo>
                    <a:pt x="5562379" y="5339710"/>
                  </a:lnTo>
                  <a:lnTo>
                    <a:pt x="5592384" y="5306139"/>
                  </a:lnTo>
                  <a:lnTo>
                    <a:pt x="5621921" y="5272146"/>
                  </a:lnTo>
                  <a:lnTo>
                    <a:pt x="5650985" y="5237735"/>
                  </a:lnTo>
                  <a:lnTo>
                    <a:pt x="5679569" y="5202911"/>
                  </a:lnTo>
                  <a:lnTo>
                    <a:pt x="5707670" y="5167680"/>
                  </a:lnTo>
                  <a:lnTo>
                    <a:pt x="5735282" y="5132045"/>
                  </a:lnTo>
                  <a:lnTo>
                    <a:pt x="5762400" y="5096014"/>
                  </a:lnTo>
                  <a:lnTo>
                    <a:pt x="5789019" y="5059589"/>
                  </a:lnTo>
                  <a:lnTo>
                    <a:pt x="5815134" y="5022778"/>
                  </a:lnTo>
                  <a:lnTo>
                    <a:pt x="5840740" y="4985584"/>
                  </a:lnTo>
                  <a:lnTo>
                    <a:pt x="5865831" y="4948012"/>
                  </a:lnTo>
                  <a:lnTo>
                    <a:pt x="5890403" y="4910069"/>
                  </a:lnTo>
                  <a:lnTo>
                    <a:pt x="5914451" y="4871758"/>
                  </a:lnTo>
                  <a:lnTo>
                    <a:pt x="5937969" y="4833085"/>
                  </a:lnTo>
                  <a:lnTo>
                    <a:pt x="5960953" y="4794056"/>
                  </a:lnTo>
                  <a:lnTo>
                    <a:pt x="5983397" y="4754674"/>
                  </a:lnTo>
                  <a:lnTo>
                    <a:pt x="6005297" y="4714946"/>
                  </a:lnTo>
                  <a:lnTo>
                    <a:pt x="6026647" y="4674876"/>
                  </a:lnTo>
                  <a:lnTo>
                    <a:pt x="6047442" y="4634469"/>
                  </a:lnTo>
                  <a:lnTo>
                    <a:pt x="6067677" y="4593730"/>
                  </a:lnTo>
                  <a:lnTo>
                    <a:pt x="6087347" y="4552665"/>
                  </a:lnTo>
                  <a:lnTo>
                    <a:pt x="6106447" y="4511279"/>
                  </a:lnTo>
                  <a:lnTo>
                    <a:pt x="6124971" y="4469576"/>
                  </a:lnTo>
                  <a:lnTo>
                    <a:pt x="6142916" y="4427562"/>
                  </a:lnTo>
                  <a:lnTo>
                    <a:pt x="6160275" y="4385242"/>
                  </a:lnTo>
                  <a:lnTo>
                    <a:pt x="6177044" y="4342620"/>
                  </a:lnTo>
                  <a:lnTo>
                    <a:pt x="6193218" y="4299702"/>
                  </a:lnTo>
                  <a:lnTo>
                    <a:pt x="6208791" y="4256494"/>
                  </a:lnTo>
                  <a:lnTo>
                    <a:pt x="6223758" y="4212999"/>
                  </a:lnTo>
                  <a:lnTo>
                    <a:pt x="6238115" y="4169223"/>
                  </a:lnTo>
                  <a:lnTo>
                    <a:pt x="6251856" y="4125172"/>
                  </a:lnTo>
                  <a:lnTo>
                    <a:pt x="6264976" y="4080850"/>
                  </a:lnTo>
                  <a:lnTo>
                    <a:pt x="6277470" y="4036262"/>
                  </a:lnTo>
                  <a:lnTo>
                    <a:pt x="6289334" y="3991414"/>
                  </a:lnTo>
                  <a:lnTo>
                    <a:pt x="6300561" y="3946310"/>
                  </a:lnTo>
                  <a:lnTo>
                    <a:pt x="6311147" y="3900956"/>
                  </a:lnTo>
                  <a:lnTo>
                    <a:pt x="6321087" y="3855356"/>
                  </a:lnTo>
                  <a:lnTo>
                    <a:pt x="6330376" y="3809516"/>
                  </a:lnTo>
                  <a:lnTo>
                    <a:pt x="6339008" y="3763441"/>
                  </a:lnTo>
                  <a:lnTo>
                    <a:pt x="6346979" y="3717136"/>
                  </a:lnTo>
                  <a:lnTo>
                    <a:pt x="6354283" y="3670605"/>
                  </a:lnTo>
                  <a:lnTo>
                    <a:pt x="6360916" y="3623855"/>
                  </a:lnTo>
                  <a:lnTo>
                    <a:pt x="6366872" y="3576890"/>
                  </a:lnTo>
                  <a:lnTo>
                    <a:pt x="6372147" y="3529714"/>
                  </a:lnTo>
                  <a:lnTo>
                    <a:pt x="6376735" y="3482334"/>
                  </a:lnTo>
                  <a:lnTo>
                    <a:pt x="6380630" y="3434755"/>
                  </a:lnTo>
                  <a:lnTo>
                    <a:pt x="6383829" y="3386980"/>
                  </a:lnTo>
                  <a:lnTo>
                    <a:pt x="6386326" y="3339017"/>
                  </a:lnTo>
                  <a:lnTo>
                    <a:pt x="6388116" y="3290868"/>
                  </a:lnTo>
                  <a:lnTo>
                    <a:pt x="6389193" y="3242540"/>
                  </a:lnTo>
                  <a:lnTo>
                    <a:pt x="6389554" y="3194038"/>
                  </a:lnTo>
                  <a:lnTo>
                    <a:pt x="6389193" y="3145620"/>
                  </a:lnTo>
                  <a:lnTo>
                    <a:pt x="6388116" y="3097374"/>
                  </a:lnTo>
                  <a:lnTo>
                    <a:pt x="6386326" y="3049305"/>
                  </a:lnTo>
                  <a:lnTo>
                    <a:pt x="6383829" y="3001419"/>
                  </a:lnTo>
                  <a:lnTo>
                    <a:pt x="6380630" y="2953719"/>
                  </a:lnTo>
                  <a:lnTo>
                    <a:pt x="6376735" y="2906212"/>
                  </a:lnTo>
                  <a:lnTo>
                    <a:pt x="6372147" y="2858903"/>
                  </a:lnTo>
                  <a:lnTo>
                    <a:pt x="6366872" y="2811796"/>
                  </a:lnTo>
                  <a:lnTo>
                    <a:pt x="6360916" y="2764897"/>
                  </a:lnTo>
                  <a:lnTo>
                    <a:pt x="6354283" y="2718210"/>
                  </a:lnTo>
                  <a:lnTo>
                    <a:pt x="6346979" y="2671742"/>
                  </a:lnTo>
                  <a:lnTo>
                    <a:pt x="6339008" y="2625496"/>
                  </a:lnTo>
                  <a:lnTo>
                    <a:pt x="6330376" y="2579479"/>
                  </a:lnTo>
                  <a:lnTo>
                    <a:pt x="6321087" y="2533695"/>
                  </a:lnTo>
                  <a:lnTo>
                    <a:pt x="6311147" y="2488149"/>
                  </a:lnTo>
                  <a:lnTo>
                    <a:pt x="6300561" y="2442846"/>
                  </a:lnTo>
                  <a:lnTo>
                    <a:pt x="6289334" y="2397792"/>
                  </a:lnTo>
                  <a:lnTo>
                    <a:pt x="6277470" y="2352992"/>
                  </a:lnTo>
                  <a:lnTo>
                    <a:pt x="6264976" y="2308451"/>
                  </a:lnTo>
                  <a:lnTo>
                    <a:pt x="6251856" y="2264173"/>
                  </a:lnTo>
                  <a:lnTo>
                    <a:pt x="6238115" y="2220164"/>
                  </a:lnTo>
                  <a:lnTo>
                    <a:pt x="6223758" y="2176430"/>
                  </a:lnTo>
                  <a:lnTo>
                    <a:pt x="6208791" y="2132974"/>
                  </a:lnTo>
                  <a:lnTo>
                    <a:pt x="6193218" y="2089803"/>
                  </a:lnTo>
                  <a:lnTo>
                    <a:pt x="6177044" y="2046921"/>
                  </a:lnTo>
                  <a:lnTo>
                    <a:pt x="6160275" y="2004333"/>
                  </a:lnTo>
                  <a:lnTo>
                    <a:pt x="6142916" y="1962045"/>
                  </a:lnTo>
                  <a:lnTo>
                    <a:pt x="6124971" y="1920062"/>
                  </a:lnTo>
                  <a:lnTo>
                    <a:pt x="6106447" y="1878388"/>
                  </a:lnTo>
                  <a:lnTo>
                    <a:pt x="6087347" y="1837030"/>
                  </a:lnTo>
                  <a:lnTo>
                    <a:pt x="6067677" y="1795991"/>
                  </a:lnTo>
                  <a:lnTo>
                    <a:pt x="6047442" y="1755277"/>
                  </a:lnTo>
                  <a:lnTo>
                    <a:pt x="6026647" y="1714894"/>
                  </a:lnTo>
                  <a:lnTo>
                    <a:pt x="6005297" y="1674845"/>
                  </a:lnTo>
                  <a:lnTo>
                    <a:pt x="5983397" y="1635138"/>
                  </a:lnTo>
                  <a:lnTo>
                    <a:pt x="5960953" y="1595775"/>
                  </a:lnTo>
                  <a:lnTo>
                    <a:pt x="5937969" y="1556763"/>
                  </a:lnTo>
                  <a:lnTo>
                    <a:pt x="5914451" y="1518107"/>
                  </a:lnTo>
                  <a:lnTo>
                    <a:pt x="5890403" y="1479812"/>
                  </a:lnTo>
                  <a:lnTo>
                    <a:pt x="5865831" y="1441882"/>
                  </a:lnTo>
                  <a:lnTo>
                    <a:pt x="5840740" y="1404324"/>
                  </a:lnTo>
                  <a:lnTo>
                    <a:pt x="5815134" y="1367142"/>
                  </a:lnTo>
                  <a:lnTo>
                    <a:pt x="5789019" y="1330340"/>
                  </a:lnTo>
                  <a:lnTo>
                    <a:pt x="5762400" y="1293925"/>
                  </a:lnTo>
                  <a:lnTo>
                    <a:pt x="5735282" y="1257902"/>
                  </a:lnTo>
                  <a:lnTo>
                    <a:pt x="5707670" y="1222275"/>
                  </a:lnTo>
                  <a:lnTo>
                    <a:pt x="5679569" y="1187050"/>
                  </a:lnTo>
                  <a:lnTo>
                    <a:pt x="5650985" y="1152231"/>
                  </a:lnTo>
                  <a:lnTo>
                    <a:pt x="5621921" y="1117824"/>
                  </a:lnTo>
                  <a:lnTo>
                    <a:pt x="5592384" y="1083834"/>
                  </a:lnTo>
                  <a:lnTo>
                    <a:pt x="5562379" y="1050266"/>
                  </a:lnTo>
                  <a:lnTo>
                    <a:pt x="5531910" y="1017125"/>
                  </a:lnTo>
                  <a:lnTo>
                    <a:pt x="5500983" y="984417"/>
                  </a:lnTo>
                  <a:lnTo>
                    <a:pt x="5469602" y="952145"/>
                  </a:lnTo>
                  <a:lnTo>
                    <a:pt x="5437773" y="920316"/>
                  </a:lnTo>
                  <a:lnTo>
                    <a:pt x="5405501" y="888935"/>
                  </a:lnTo>
                  <a:lnTo>
                    <a:pt x="5372791" y="858006"/>
                  </a:lnTo>
                  <a:lnTo>
                    <a:pt x="5339647" y="827535"/>
                  </a:lnTo>
                  <a:lnTo>
                    <a:pt x="5306076" y="797527"/>
                  </a:lnTo>
                  <a:lnTo>
                    <a:pt x="5272082" y="767987"/>
                  </a:lnTo>
                  <a:lnTo>
                    <a:pt x="5237670" y="738920"/>
                  </a:lnTo>
                  <a:lnTo>
                    <a:pt x="5202845" y="710331"/>
                  </a:lnTo>
                  <a:lnTo>
                    <a:pt x="5167613" y="682225"/>
                  </a:lnTo>
                  <a:lnTo>
                    <a:pt x="5131978" y="654607"/>
                  </a:lnTo>
                  <a:lnTo>
                    <a:pt x="5095946" y="627483"/>
                  </a:lnTo>
                  <a:lnTo>
                    <a:pt x="5059521" y="600858"/>
                  </a:lnTo>
                  <a:lnTo>
                    <a:pt x="5022709" y="574736"/>
                  </a:lnTo>
                  <a:lnTo>
                    <a:pt x="4985515" y="549123"/>
                  </a:lnTo>
                  <a:lnTo>
                    <a:pt x="4947943" y="524024"/>
                  </a:lnTo>
                  <a:lnTo>
                    <a:pt x="4909999" y="499444"/>
                  </a:lnTo>
                  <a:lnTo>
                    <a:pt x="4871688" y="475388"/>
                  </a:lnTo>
                  <a:lnTo>
                    <a:pt x="4833016" y="451861"/>
                  </a:lnTo>
                  <a:lnTo>
                    <a:pt x="4793986" y="428868"/>
                  </a:lnTo>
                  <a:lnTo>
                    <a:pt x="4754604" y="406415"/>
                  </a:lnTo>
                  <a:lnTo>
                    <a:pt x="4714876" y="384506"/>
                  </a:lnTo>
                  <a:lnTo>
                    <a:pt x="4674806" y="363146"/>
                  </a:lnTo>
                  <a:lnTo>
                    <a:pt x="4634400" y="342342"/>
                  </a:lnTo>
                  <a:lnTo>
                    <a:pt x="4593662" y="322097"/>
                  </a:lnTo>
                  <a:lnTo>
                    <a:pt x="4552597" y="302417"/>
                  </a:lnTo>
                  <a:lnTo>
                    <a:pt x="4511211" y="283307"/>
                  </a:lnTo>
                  <a:lnTo>
                    <a:pt x="4469509" y="264772"/>
                  </a:lnTo>
                  <a:lnTo>
                    <a:pt x="4427496" y="246818"/>
                  </a:lnTo>
                  <a:lnTo>
                    <a:pt x="4385176" y="229448"/>
                  </a:lnTo>
                  <a:lnTo>
                    <a:pt x="4342556" y="212669"/>
                  </a:lnTo>
                  <a:lnTo>
                    <a:pt x="4299639" y="196486"/>
                  </a:lnTo>
                  <a:lnTo>
                    <a:pt x="4256432" y="180903"/>
                  </a:lnTo>
                  <a:lnTo>
                    <a:pt x="4212938" y="165926"/>
                  </a:lnTo>
                  <a:lnTo>
                    <a:pt x="4169164" y="151559"/>
                  </a:lnTo>
                  <a:lnTo>
                    <a:pt x="4125114" y="137809"/>
                  </a:lnTo>
                  <a:lnTo>
                    <a:pt x="4080794" y="124680"/>
                  </a:lnTo>
                  <a:lnTo>
                    <a:pt x="4036208" y="112176"/>
                  </a:lnTo>
                  <a:lnTo>
                    <a:pt x="3991362" y="100304"/>
                  </a:lnTo>
                  <a:lnTo>
                    <a:pt x="3946260" y="89068"/>
                  </a:lnTo>
                  <a:lnTo>
                    <a:pt x="3900908" y="78474"/>
                  </a:lnTo>
                  <a:lnTo>
                    <a:pt x="3855310" y="68526"/>
                  </a:lnTo>
                  <a:lnTo>
                    <a:pt x="3809473" y="59230"/>
                  </a:lnTo>
                  <a:lnTo>
                    <a:pt x="3763400" y="50591"/>
                  </a:lnTo>
                  <a:lnTo>
                    <a:pt x="3717097" y="42613"/>
                  </a:lnTo>
                  <a:lnTo>
                    <a:pt x="3670570" y="35302"/>
                  </a:lnTo>
                  <a:lnTo>
                    <a:pt x="3623822" y="28664"/>
                  </a:lnTo>
                  <a:lnTo>
                    <a:pt x="3576860" y="22702"/>
                  </a:lnTo>
                  <a:lnTo>
                    <a:pt x="3529688" y="17423"/>
                  </a:lnTo>
                  <a:lnTo>
                    <a:pt x="3482311" y="12831"/>
                  </a:lnTo>
                  <a:lnTo>
                    <a:pt x="3434735" y="8932"/>
                  </a:lnTo>
                  <a:lnTo>
                    <a:pt x="3386964" y="5730"/>
                  </a:lnTo>
                  <a:lnTo>
                    <a:pt x="3339004" y="3230"/>
                  </a:lnTo>
                  <a:lnTo>
                    <a:pt x="3290860" y="1439"/>
                  </a:lnTo>
                  <a:lnTo>
                    <a:pt x="3242536" y="360"/>
                  </a:lnTo>
                  <a:lnTo>
                    <a:pt x="3194038" y="0"/>
                  </a:lnTo>
                  <a:close/>
                </a:path>
              </a:pathLst>
            </a:custGeom>
            <a:solidFill>
              <a:srgbClr val="11A74F"/>
            </a:solidFill>
          </p:spPr>
          <p:txBody>
            <a:bodyPr wrap="square" lIns="0" tIns="0" rIns="0" bIns="0" rtlCol="0"/>
            <a:lstStyle/>
            <a:p>
              <a:endParaRPr sz="662"/>
            </a:p>
          </p:txBody>
        </p:sp>
        <p:sp>
          <p:nvSpPr>
            <p:cNvPr id="18" name="object 7">
              <a:extLst>
                <a:ext uri="{FF2B5EF4-FFF2-40B4-BE49-F238E27FC236}">
                  <a16:creationId xmlns:a16="http://schemas.microsoft.com/office/drawing/2014/main" id="{3AD3F76B-AEDC-D54D-A6A0-B7DC67138E01}"/>
                </a:ext>
              </a:extLst>
            </p:cNvPr>
            <p:cNvSpPr txBox="1"/>
            <p:nvPr/>
          </p:nvSpPr>
          <p:spPr>
            <a:xfrm>
              <a:off x="4686495" y="3008043"/>
              <a:ext cx="2717016" cy="1922497"/>
            </a:xfrm>
            <a:prstGeom prst="rect">
              <a:avLst/>
            </a:prstGeom>
          </p:spPr>
          <p:txBody>
            <a:bodyPr vert="horz" wrap="square" lIns="0" tIns="10397" rIns="0" bIns="0" rtlCol="0">
              <a:spAutoFit/>
            </a:bodyPr>
            <a:lstStyle/>
            <a:p>
              <a:pPr marL="115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6" dirty="0">
                  <a:solidFill>
                    <a:srgbClr val="FFFFFF"/>
                  </a:solidFill>
                  <a:latin typeface="Calibri"/>
                  <a:cs typeface="Calibri"/>
                </a:rPr>
                <a:t>GÜVENLİK</a:t>
              </a:r>
              <a:endParaRPr sz="1546">
                <a:latin typeface="Calibri"/>
                <a:cs typeface="Calibri"/>
              </a:endParaRPr>
            </a:p>
            <a:p>
              <a:pPr marL="7316" marR="3081" algn="ctr">
                <a:lnSpc>
                  <a:spcPct val="101299"/>
                </a:lnSpc>
              </a:pPr>
              <a:r>
                <a:rPr sz="1546" spc="6" dirty="0">
                  <a:solidFill>
                    <a:srgbClr val="FFFFFF"/>
                  </a:solidFill>
                  <a:latin typeface="Calibri"/>
                  <a:cs typeface="Calibri"/>
                </a:rPr>
                <a:t>Bir </a:t>
              </a:r>
              <a:r>
                <a:rPr sz="1546" spc="9" dirty="0">
                  <a:solidFill>
                    <a:srgbClr val="FFFFFF"/>
                  </a:solidFill>
                  <a:latin typeface="Calibri"/>
                  <a:cs typeface="Calibri"/>
                </a:rPr>
                <a:t>grup </a:t>
              </a:r>
              <a:r>
                <a:rPr sz="1546" spc="3" dirty="0">
                  <a:solidFill>
                    <a:srgbClr val="FFFFFF"/>
                  </a:solidFill>
                  <a:latin typeface="Calibri"/>
                  <a:cs typeface="Calibri"/>
                </a:rPr>
                <a:t>dolandırıcı </a:t>
              </a:r>
              <a:r>
                <a:rPr sz="1546" dirty="0">
                  <a:solidFill>
                    <a:srgbClr val="FFFFFF"/>
                  </a:solidFill>
                  <a:latin typeface="Calibri"/>
                  <a:cs typeface="Calibri"/>
                </a:rPr>
                <a:t>internet  </a:t>
              </a:r>
              <a:r>
                <a:rPr sz="1546" spc="3" dirty="0">
                  <a:solidFill>
                    <a:srgbClr val="FFFFFF"/>
                  </a:solidFill>
                  <a:latin typeface="Calibri"/>
                  <a:cs typeface="Calibri"/>
                </a:rPr>
                <a:t>üzerinden </a:t>
              </a:r>
              <a:r>
                <a:rPr sz="1546" dirty="0">
                  <a:solidFill>
                    <a:srgbClr val="FFFFFF"/>
                  </a:solidFill>
                  <a:latin typeface="Calibri"/>
                  <a:cs typeface="Calibri"/>
                </a:rPr>
                <a:t>sahte alışveriş </a:t>
              </a:r>
              <a:r>
                <a:rPr sz="1546" spc="3" dirty="0">
                  <a:solidFill>
                    <a:srgbClr val="FFFFFF"/>
                  </a:solidFill>
                  <a:latin typeface="Calibri"/>
                  <a:cs typeface="Calibri"/>
                </a:rPr>
                <a:t>siteleri  kurup, </a:t>
              </a:r>
              <a:r>
                <a:rPr sz="1546" dirty="0">
                  <a:solidFill>
                    <a:srgbClr val="FFFFFF"/>
                  </a:solidFill>
                  <a:latin typeface="Calibri"/>
                  <a:cs typeface="Calibri"/>
                </a:rPr>
                <a:t>ucuza </a:t>
              </a:r>
              <a:r>
                <a:rPr sz="1546" spc="6" dirty="0">
                  <a:solidFill>
                    <a:srgbClr val="FFFFFF"/>
                  </a:solidFill>
                  <a:latin typeface="Calibri"/>
                  <a:cs typeface="Calibri"/>
                </a:rPr>
                <a:t>ürün satma </a:t>
              </a:r>
              <a:r>
                <a:rPr sz="1546" spc="3" dirty="0">
                  <a:solidFill>
                    <a:srgbClr val="FFFFFF"/>
                  </a:solidFill>
                  <a:latin typeface="Calibri"/>
                  <a:cs typeface="Calibri"/>
                </a:rPr>
                <a:t>vaadi</a:t>
              </a:r>
              <a:r>
                <a:rPr sz="1546" spc="-27" dirty="0">
                  <a:solidFill>
                    <a:srgbClr val="FFFFFF"/>
                  </a:solidFill>
                  <a:latin typeface="Calibri"/>
                  <a:cs typeface="Calibri"/>
                </a:rPr>
                <a:t> </a:t>
              </a:r>
              <a:r>
                <a:rPr sz="1546" spc="3" dirty="0">
                  <a:solidFill>
                    <a:srgbClr val="FFFFFF"/>
                  </a:solidFill>
                  <a:latin typeface="Calibri"/>
                  <a:cs typeface="Calibri"/>
                </a:rPr>
                <a:t>ile  kullanıcıların kredi </a:t>
              </a:r>
              <a:r>
                <a:rPr sz="1546" spc="-3" dirty="0">
                  <a:solidFill>
                    <a:srgbClr val="FFFFFF"/>
                  </a:solidFill>
                  <a:latin typeface="Calibri"/>
                  <a:cs typeface="Calibri"/>
                </a:rPr>
                <a:t>kartı </a:t>
              </a:r>
              <a:r>
                <a:rPr sz="1546" spc="3" dirty="0">
                  <a:solidFill>
                    <a:srgbClr val="FFFFFF"/>
                  </a:solidFill>
                  <a:latin typeface="Calibri"/>
                  <a:cs typeface="Calibri"/>
                </a:rPr>
                <a:t>bilgilerini  </a:t>
              </a:r>
              <a:r>
                <a:rPr sz="1546" spc="6" dirty="0">
                  <a:solidFill>
                    <a:srgbClr val="FFFFFF"/>
                  </a:solidFill>
                  <a:latin typeface="Calibri"/>
                  <a:cs typeface="Calibri"/>
                </a:rPr>
                <a:t>ele </a:t>
              </a:r>
              <a:r>
                <a:rPr sz="1546" dirty="0">
                  <a:solidFill>
                    <a:srgbClr val="FFFFFF"/>
                  </a:solidFill>
                  <a:latin typeface="Calibri"/>
                  <a:cs typeface="Calibri"/>
                </a:rPr>
                <a:t>geçirdi. </a:t>
              </a:r>
              <a:r>
                <a:rPr sz="1546" spc="6" dirty="0">
                  <a:solidFill>
                    <a:srgbClr val="FFFFFF"/>
                  </a:solidFill>
                  <a:latin typeface="Calibri"/>
                  <a:cs typeface="Calibri"/>
                </a:rPr>
                <a:t>Oltalama </a:t>
              </a:r>
              <a:r>
                <a:rPr sz="1546" spc="3" dirty="0">
                  <a:solidFill>
                    <a:srgbClr val="FFFFFF"/>
                  </a:solidFill>
                  <a:latin typeface="Calibri"/>
                  <a:cs typeface="Calibri"/>
                </a:rPr>
                <a:t>yöntemiyle  kullanıcıları </a:t>
              </a:r>
              <a:r>
                <a:rPr sz="1546" spc="9" dirty="0">
                  <a:solidFill>
                    <a:srgbClr val="FFFFFF"/>
                  </a:solidFill>
                  <a:latin typeface="Calibri"/>
                  <a:cs typeface="Calibri"/>
                </a:rPr>
                <a:t>350 </a:t>
              </a:r>
              <a:r>
                <a:rPr sz="1546" spc="6" dirty="0">
                  <a:solidFill>
                    <a:srgbClr val="FFFFFF"/>
                  </a:solidFill>
                  <a:latin typeface="Calibri"/>
                  <a:cs typeface="Calibri"/>
                </a:rPr>
                <a:t>bin </a:t>
              </a:r>
              <a:r>
                <a:rPr sz="1546" spc="-6" dirty="0">
                  <a:solidFill>
                    <a:srgbClr val="FFFFFF"/>
                  </a:solidFill>
                  <a:latin typeface="Calibri"/>
                  <a:cs typeface="Calibri"/>
                </a:rPr>
                <a:t>lira  </a:t>
              </a:r>
              <a:r>
                <a:rPr sz="1546" spc="3" dirty="0">
                  <a:solidFill>
                    <a:srgbClr val="FFFFFF"/>
                  </a:solidFill>
                  <a:latin typeface="Calibri"/>
                  <a:cs typeface="Calibri"/>
                </a:rPr>
                <a:t>dolandırdıkları </a:t>
              </a:r>
              <a:r>
                <a:rPr sz="1546" spc="-6" dirty="0">
                  <a:solidFill>
                    <a:srgbClr val="FFFFFF"/>
                  </a:solidFill>
                  <a:latin typeface="Calibri"/>
                  <a:cs typeface="Calibri"/>
                </a:rPr>
                <a:t>ortaya </a:t>
              </a:r>
              <a:r>
                <a:rPr sz="1546" dirty="0">
                  <a:solidFill>
                    <a:srgbClr val="FFFFFF"/>
                  </a:solidFill>
                  <a:latin typeface="Calibri"/>
                  <a:cs typeface="Calibri"/>
                </a:rPr>
                <a:t>çıktı.</a:t>
              </a:r>
              <a:endParaRPr sz="1546">
                <a:latin typeface="Calibri"/>
                <a:cs typeface="Calibri"/>
              </a:endParaRPr>
            </a:p>
          </p:txBody>
        </p:sp>
        <p:grpSp>
          <p:nvGrpSpPr>
            <p:cNvPr id="27" name="object 16">
              <a:extLst>
                <a:ext uri="{FF2B5EF4-FFF2-40B4-BE49-F238E27FC236}">
                  <a16:creationId xmlns:a16="http://schemas.microsoft.com/office/drawing/2014/main" id="{EBA08B9C-39F4-3C41-8B1F-C19CCACA2F66}"/>
                </a:ext>
              </a:extLst>
            </p:cNvPr>
            <p:cNvGrpSpPr/>
            <p:nvPr/>
          </p:nvGrpSpPr>
          <p:grpSpPr>
            <a:xfrm>
              <a:off x="4846801" y="2081292"/>
              <a:ext cx="2398182" cy="815567"/>
              <a:chOff x="7795343" y="3432205"/>
              <a:chExt cx="3954779" cy="1344930"/>
            </a:xfrm>
          </p:grpSpPr>
          <p:sp>
            <p:nvSpPr>
              <p:cNvPr id="28" name="object 17">
                <a:extLst>
                  <a:ext uri="{FF2B5EF4-FFF2-40B4-BE49-F238E27FC236}">
                    <a16:creationId xmlns:a16="http://schemas.microsoft.com/office/drawing/2014/main" id="{FCFD7552-C266-1646-83C6-E31B46009535}"/>
                  </a:ext>
                </a:extLst>
              </p:cNvPr>
              <p:cNvSpPr/>
              <p:nvPr/>
            </p:nvSpPr>
            <p:spPr>
              <a:xfrm>
                <a:off x="7795343" y="4761244"/>
                <a:ext cx="3954779" cy="0"/>
              </a:xfrm>
              <a:custGeom>
                <a:avLst/>
                <a:gdLst/>
                <a:ahLst/>
                <a:cxnLst/>
                <a:rect l="l" t="t" r="r" b="b"/>
                <a:pathLst>
                  <a:path w="3954779">
                    <a:moveTo>
                      <a:pt x="0" y="0"/>
                    </a:moveTo>
                    <a:lnTo>
                      <a:pt x="3954539" y="0"/>
                    </a:lnTo>
                  </a:path>
                </a:pathLst>
              </a:custGeom>
              <a:ln w="31412">
                <a:solidFill>
                  <a:srgbClr val="204536"/>
                </a:solidFill>
              </a:ln>
            </p:spPr>
            <p:txBody>
              <a:bodyPr wrap="square" lIns="0" tIns="0" rIns="0" bIns="0" rtlCol="0"/>
              <a:lstStyle/>
              <a:p>
                <a:endParaRPr sz="662"/>
              </a:p>
            </p:txBody>
          </p:sp>
          <p:sp>
            <p:nvSpPr>
              <p:cNvPr id="29" name="object 18">
                <a:extLst>
                  <a:ext uri="{FF2B5EF4-FFF2-40B4-BE49-F238E27FC236}">
                    <a16:creationId xmlns:a16="http://schemas.microsoft.com/office/drawing/2014/main" id="{18AC3FC5-400E-D74B-AF00-41C3C1690F82}"/>
                  </a:ext>
                </a:extLst>
              </p:cNvPr>
              <p:cNvSpPr/>
              <p:nvPr/>
            </p:nvSpPr>
            <p:spPr>
              <a:xfrm>
                <a:off x="9241725" y="3432205"/>
                <a:ext cx="1061684" cy="1099426"/>
              </a:xfrm>
              <a:prstGeom prst="rect">
                <a:avLst/>
              </a:prstGeom>
              <a:blipFill>
                <a:blip r:embed="rId4" cstate="print"/>
                <a:stretch>
                  <a:fillRect/>
                </a:stretch>
              </a:blipFill>
            </p:spPr>
            <p:txBody>
              <a:bodyPr wrap="square" lIns="0" tIns="0" rIns="0" bIns="0" rtlCol="0"/>
              <a:lstStyle/>
              <a:p>
                <a:endParaRPr sz="662"/>
              </a:p>
            </p:txBody>
          </p:sp>
        </p:grpSp>
      </p:grpSp>
      <p:grpSp>
        <p:nvGrpSpPr>
          <p:cNvPr id="4" name="Group 3">
            <a:extLst>
              <a:ext uri="{FF2B5EF4-FFF2-40B4-BE49-F238E27FC236}">
                <a16:creationId xmlns:a16="http://schemas.microsoft.com/office/drawing/2014/main" id="{DA7624CF-DA33-584A-9A43-396D6B76B440}"/>
              </a:ext>
            </a:extLst>
          </p:cNvPr>
          <p:cNvGrpSpPr/>
          <p:nvPr/>
        </p:nvGrpSpPr>
        <p:grpSpPr>
          <a:xfrm>
            <a:off x="8080074" y="1915902"/>
            <a:ext cx="3485990" cy="3485990"/>
            <a:chOff x="8080074" y="1915902"/>
            <a:chExt cx="3485990" cy="3485990"/>
          </a:xfrm>
        </p:grpSpPr>
        <p:sp>
          <p:nvSpPr>
            <p:cNvPr id="11" name="object 4">
              <a:extLst>
                <a:ext uri="{FF2B5EF4-FFF2-40B4-BE49-F238E27FC236}">
                  <a16:creationId xmlns:a16="http://schemas.microsoft.com/office/drawing/2014/main" id="{01310789-209B-9143-86ED-8521ADF93F8E}"/>
                </a:ext>
              </a:extLst>
            </p:cNvPr>
            <p:cNvSpPr/>
            <p:nvPr/>
          </p:nvSpPr>
          <p:spPr>
            <a:xfrm>
              <a:off x="8080074" y="1915902"/>
              <a:ext cx="3485990" cy="3485990"/>
            </a:xfrm>
            <a:custGeom>
              <a:avLst/>
              <a:gdLst/>
              <a:ahLst/>
              <a:cxnLst/>
              <a:rect l="l" t="t" r="r" b="b"/>
              <a:pathLst>
                <a:path w="5748655" h="5748655">
                  <a:moveTo>
                    <a:pt x="2873420" y="0"/>
                  </a:moveTo>
                  <a:lnTo>
                    <a:pt x="2824978" y="401"/>
                  </a:lnTo>
                  <a:lnTo>
                    <a:pt x="2776729" y="1600"/>
                  </a:lnTo>
                  <a:lnTo>
                    <a:pt x="2728679" y="3592"/>
                  </a:lnTo>
                  <a:lnTo>
                    <a:pt x="2680833" y="6370"/>
                  </a:lnTo>
                  <a:lnTo>
                    <a:pt x="2633198" y="9927"/>
                  </a:lnTo>
                  <a:lnTo>
                    <a:pt x="2585781" y="14257"/>
                  </a:lnTo>
                  <a:lnTo>
                    <a:pt x="2538587" y="19354"/>
                  </a:lnTo>
                  <a:lnTo>
                    <a:pt x="2491624" y="25211"/>
                  </a:lnTo>
                  <a:lnTo>
                    <a:pt x="2444897" y="31823"/>
                  </a:lnTo>
                  <a:lnTo>
                    <a:pt x="2398413" y="39182"/>
                  </a:lnTo>
                  <a:lnTo>
                    <a:pt x="2352177" y="47283"/>
                  </a:lnTo>
                  <a:lnTo>
                    <a:pt x="2306198" y="56119"/>
                  </a:lnTo>
                  <a:lnTo>
                    <a:pt x="2260479" y="65684"/>
                  </a:lnTo>
                  <a:lnTo>
                    <a:pt x="2215029" y="75972"/>
                  </a:lnTo>
                  <a:lnTo>
                    <a:pt x="2169853" y="86976"/>
                  </a:lnTo>
                  <a:lnTo>
                    <a:pt x="2124958" y="98690"/>
                  </a:lnTo>
                  <a:lnTo>
                    <a:pt x="2080349" y="111108"/>
                  </a:lnTo>
                  <a:lnTo>
                    <a:pt x="2036034" y="124223"/>
                  </a:lnTo>
                  <a:lnTo>
                    <a:pt x="1992019" y="138028"/>
                  </a:lnTo>
                  <a:lnTo>
                    <a:pt x="1948309" y="152519"/>
                  </a:lnTo>
                  <a:lnTo>
                    <a:pt x="1904911" y="167688"/>
                  </a:lnTo>
                  <a:lnTo>
                    <a:pt x="1861832" y="183529"/>
                  </a:lnTo>
                  <a:lnTo>
                    <a:pt x="1819078" y="200036"/>
                  </a:lnTo>
                  <a:lnTo>
                    <a:pt x="1776654" y="217202"/>
                  </a:lnTo>
                  <a:lnTo>
                    <a:pt x="1734569" y="235022"/>
                  </a:lnTo>
                  <a:lnTo>
                    <a:pt x="1692826" y="253488"/>
                  </a:lnTo>
                  <a:lnTo>
                    <a:pt x="1651434" y="272595"/>
                  </a:lnTo>
                  <a:lnTo>
                    <a:pt x="1610399" y="292335"/>
                  </a:lnTo>
                  <a:lnTo>
                    <a:pt x="1569726" y="312704"/>
                  </a:lnTo>
                  <a:lnTo>
                    <a:pt x="1529422" y="333694"/>
                  </a:lnTo>
                  <a:lnTo>
                    <a:pt x="1489493" y="355300"/>
                  </a:lnTo>
                  <a:lnTo>
                    <a:pt x="1449946" y="377514"/>
                  </a:lnTo>
                  <a:lnTo>
                    <a:pt x="1410787" y="400331"/>
                  </a:lnTo>
                  <a:lnTo>
                    <a:pt x="1372022" y="423744"/>
                  </a:lnTo>
                  <a:lnTo>
                    <a:pt x="1333658" y="447747"/>
                  </a:lnTo>
                  <a:lnTo>
                    <a:pt x="1295700" y="472334"/>
                  </a:lnTo>
                  <a:lnTo>
                    <a:pt x="1258156" y="497498"/>
                  </a:lnTo>
                  <a:lnTo>
                    <a:pt x="1221031" y="523234"/>
                  </a:lnTo>
                  <a:lnTo>
                    <a:pt x="1184332" y="549533"/>
                  </a:lnTo>
                  <a:lnTo>
                    <a:pt x="1148065" y="576392"/>
                  </a:lnTo>
                  <a:lnTo>
                    <a:pt x="1112237" y="603802"/>
                  </a:lnTo>
                  <a:lnTo>
                    <a:pt x="1076853" y="631758"/>
                  </a:lnTo>
                  <a:lnTo>
                    <a:pt x="1041920" y="660253"/>
                  </a:lnTo>
                  <a:lnTo>
                    <a:pt x="1007445" y="689282"/>
                  </a:lnTo>
                  <a:lnTo>
                    <a:pt x="973434" y="718837"/>
                  </a:lnTo>
                  <a:lnTo>
                    <a:pt x="939892" y="748913"/>
                  </a:lnTo>
                  <a:lnTo>
                    <a:pt x="906827" y="779503"/>
                  </a:lnTo>
                  <a:lnTo>
                    <a:pt x="874244" y="810601"/>
                  </a:lnTo>
                  <a:lnTo>
                    <a:pt x="842151" y="842200"/>
                  </a:lnTo>
                  <a:lnTo>
                    <a:pt x="810552" y="874295"/>
                  </a:lnTo>
                  <a:lnTo>
                    <a:pt x="779455" y="906878"/>
                  </a:lnTo>
                  <a:lnTo>
                    <a:pt x="748866" y="939944"/>
                  </a:lnTo>
                  <a:lnTo>
                    <a:pt x="718792" y="973487"/>
                  </a:lnTo>
                  <a:lnTo>
                    <a:pt x="689238" y="1007499"/>
                  </a:lnTo>
                  <a:lnTo>
                    <a:pt x="660210" y="1041975"/>
                  </a:lnTo>
                  <a:lnTo>
                    <a:pt x="631716" y="1076908"/>
                  </a:lnTo>
                  <a:lnTo>
                    <a:pt x="603761" y="1112292"/>
                  </a:lnTo>
                  <a:lnTo>
                    <a:pt x="576352" y="1148121"/>
                  </a:lnTo>
                  <a:lnTo>
                    <a:pt x="549495" y="1184389"/>
                  </a:lnTo>
                  <a:lnTo>
                    <a:pt x="523197" y="1221088"/>
                  </a:lnTo>
                  <a:lnTo>
                    <a:pt x="497463" y="1258213"/>
                  </a:lnTo>
                  <a:lnTo>
                    <a:pt x="472300" y="1295757"/>
                  </a:lnTo>
                  <a:lnTo>
                    <a:pt x="447714" y="1333715"/>
                  </a:lnTo>
                  <a:lnTo>
                    <a:pt x="423713" y="1372079"/>
                  </a:lnTo>
                  <a:lnTo>
                    <a:pt x="400301" y="1410844"/>
                  </a:lnTo>
                  <a:lnTo>
                    <a:pt x="377485" y="1450003"/>
                  </a:lnTo>
                  <a:lnTo>
                    <a:pt x="355272" y="1489550"/>
                  </a:lnTo>
                  <a:lnTo>
                    <a:pt x="333668" y="1529478"/>
                  </a:lnTo>
                  <a:lnTo>
                    <a:pt x="312679" y="1569782"/>
                  </a:lnTo>
                  <a:lnTo>
                    <a:pt x="292312" y="1610454"/>
                  </a:lnTo>
                  <a:lnTo>
                    <a:pt x="272572" y="1651490"/>
                  </a:lnTo>
                  <a:lnTo>
                    <a:pt x="253467" y="1692881"/>
                  </a:lnTo>
                  <a:lnTo>
                    <a:pt x="235002" y="1734622"/>
                  </a:lnTo>
                  <a:lnTo>
                    <a:pt x="217184" y="1776707"/>
                  </a:lnTo>
                  <a:lnTo>
                    <a:pt x="200019" y="1819129"/>
                  </a:lnTo>
                  <a:lnTo>
                    <a:pt x="183513" y="1861882"/>
                  </a:lnTo>
                  <a:lnTo>
                    <a:pt x="167673" y="1904960"/>
                  </a:lnTo>
                  <a:lnTo>
                    <a:pt x="152506" y="1948356"/>
                  </a:lnTo>
                  <a:lnTo>
                    <a:pt x="138016" y="1992065"/>
                  </a:lnTo>
                  <a:lnTo>
                    <a:pt x="124211" y="2036079"/>
                  </a:lnTo>
                  <a:lnTo>
                    <a:pt x="111097" y="2080392"/>
                  </a:lnTo>
                  <a:lnTo>
                    <a:pt x="98681" y="2124998"/>
                  </a:lnTo>
                  <a:lnTo>
                    <a:pt x="86968" y="2169892"/>
                  </a:lnTo>
                  <a:lnTo>
                    <a:pt x="75965" y="2215065"/>
                  </a:lnTo>
                  <a:lnTo>
                    <a:pt x="65678" y="2260513"/>
                  </a:lnTo>
                  <a:lnTo>
                    <a:pt x="56114" y="2306229"/>
                  </a:lnTo>
                  <a:lnTo>
                    <a:pt x="47279" y="2352206"/>
                  </a:lnTo>
                  <a:lnTo>
                    <a:pt x="39178" y="2398439"/>
                  </a:lnTo>
                  <a:lnTo>
                    <a:pt x="31820" y="2444920"/>
                  </a:lnTo>
                  <a:lnTo>
                    <a:pt x="25209" y="2491644"/>
                  </a:lnTo>
                  <a:lnTo>
                    <a:pt x="19352" y="2538604"/>
                  </a:lnTo>
                  <a:lnTo>
                    <a:pt x="14255" y="2585794"/>
                  </a:lnTo>
                  <a:lnTo>
                    <a:pt x="9926" y="2633208"/>
                  </a:lnTo>
                  <a:lnTo>
                    <a:pt x="6369" y="2680839"/>
                  </a:lnTo>
                  <a:lnTo>
                    <a:pt x="3592" y="2728681"/>
                  </a:lnTo>
                  <a:lnTo>
                    <a:pt x="1600" y="2776727"/>
                  </a:lnTo>
                  <a:lnTo>
                    <a:pt x="401" y="2824972"/>
                  </a:lnTo>
                  <a:lnTo>
                    <a:pt x="0" y="2873409"/>
                  </a:lnTo>
                  <a:lnTo>
                    <a:pt x="401" y="2921931"/>
                  </a:lnTo>
                  <a:lnTo>
                    <a:pt x="1600" y="2970257"/>
                  </a:lnTo>
                  <a:lnTo>
                    <a:pt x="3592" y="3018383"/>
                  </a:lnTo>
                  <a:lnTo>
                    <a:pt x="6369" y="3066301"/>
                  </a:lnTo>
                  <a:lnTo>
                    <a:pt x="9926" y="3114006"/>
                  </a:lnTo>
                  <a:lnTo>
                    <a:pt x="14255" y="3161492"/>
                  </a:lnTo>
                  <a:lnTo>
                    <a:pt x="19352" y="3208751"/>
                  </a:lnTo>
                  <a:lnTo>
                    <a:pt x="25209" y="3255778"/>
                  </a:lnTo>
                  <a:lnTo>
                    <a:pt x="31820" y="3302566"/>
                  </a:lnTo>
                  <a:lnTo>
                    <a:pt x="39178" y="3349109"/>
                  </a:lnTo>
                  <a:lnTo>
                    <a:pt x="47279" y="3395401"/>
                  </a:lnTo>
                  <a:lnTo>
                    <a:pt x="56114" y="3441436"/>
                  </a:lnTo>
                  <a:lnTo>
                    <a:pt x="65678" y="3487206"/>
                  </a:lnTo>
                  <a:lnTo>
                    <a:pt x="75965" y="3532707"/>
                  </a:lnTo>
                  <a:lnTo>
                    <a:pt x="86968" y="3577932"/>
                  </a:lnTo>
                  <a:lnTo>
                    <a:pt x="98681" y="3622874"/>
                  </a:lnTo>
                  <a:lnTo>
                    <a:pt x="111097" y="3667527"/>
                  </a:lnTo>
                  <a:lnTo>
                    <a:pt x="124211" y="3711885"/>
                  </a:lnTo>
                  <a:lnTo>
                    <a:pt x="138016" y="3755941"/>
                  </a:lnTo>
                  <a:lnTo>
                    <a:pt x="152506" y="3799690"/>
                  </a:lnTo>
                  <a:lnTo>
                    <a:pt x="167673" y="3843125"/>
                  </a:lnTo>
                  <a:lnTo>
                    <a:pt x="183513" y="3886240"/>
                  </a:lnTo>
                  <a:lnTo>
                    <a:pt x="200019" y="3929028"/>
                  </a:lnTo>
                  <a:lnTo>
                    <a:pt x="217184" y="3971483"/>
                  </a:lnTo>
                  <a:lnTo>
                    <a:pt x="235002" y="4013599"/>
                  </a:lnTo>
                  <a:lnTo>
                    <a:pt x="253467" y="4055370"/>
                  </a:lnTo>
                  <a:lnTo>
                    <a:pt x="272572" y="4096789"/>
                  </a:lnTo>
                  <a:lnTo>
                    <a:pt x="292312" y="4137851"/>
                  </a:lnTo>
                  <a:lnTo>
                    <a:pt x="312679" y="4178548"/>
                  </a:lnTo>
                  <a:lnTo>
                    <a:pt x="333668" y="4218874"/>
                  </a:lnTo>
                  <a:lnTo>
                    <a:pt x="355272" y="4258824"/>
                  </a:lnTo>
                  <a:lnTo>
                    <a:pt x="377485" y="4298390"/>
                  </a:lnTo>
                  <a:lnTo>
                    <a:pt x="400301" y="4337568"/>
                  </a:lnTo>
                  <a:lnTo>
                    <a:pt x="423713" y="4376350"/>
                  </a:lnTo>
                  <a:lnTo>
                    <a:pt x="447714" y="4414729"/>
                  </a:lnTo>
                  <a:lnTo>
                    <a:pt x="472300" y="4452701"/>
                  </a:lnTo>
                  <a:lnTo>
                    <a:pt x="497463" y="4490258"/>
                  </a:lnTo>
                  <a:lnTo>
                    <a:pt x="523197" y="4527395"/>
                  </a:lnTo>
                  <a:lnTo>
                    <a:pt x="549495" y="4564104"/>
                  </a:lnTo>
                  <a:lnTo>
                    <a:pt x="576352" y="4600380"/>
                  </a:lnTo>
                  <a:lnTo>
                    <a:pt x="603761" y="4636217"/>
                  </a:lnTo>
                  <a:lnTo>
                    <a:pt x="631716" y="4671608"/>
                  </a:lnTo>
                  <a:lnTo>
                    <a:pt x="660210" y="4706546"/>
                  </a:lnTo>
                  <a:lnTo>
                    <a:pt x="689238" y="4741027"/>
                  </a:lnTo>
                  <a:lnTo>
                    <a:pt x="718792" y="4775042"/>
                  </a:lnTo>
                  <a:lnTo>
                    <a:pt x="748866" y="4808587"/>
                  </a:lnTo>
                  <a:lnTo>
                    <a:pt x="779455" y="4841654"/>
                  </a:lnTo>
                  <a:lnTo>
                    <a:pt x="810552" y="4874238"/>
                  </a:lnTo>
                  <a:lnTo>
                    <a:pt x="842151" y="4906332"/>
                  </a:lnTo>
                  <a:lnTo>
                    <a:pt x="874244" y="4937930"/>
                  </a:lnTo>
                  <a:lnTo>
                    <a:pt x="906827" y="4969025"/>
                  </a:lnTo>
                  <a:lnTo>
                    <a:pt x="939892" y="4999612"/>
                  </a:lnTo>
                  <a:lnTo>
                    <a:pt x="973434" y="5029684"/>
                  </a:lnTo>
                  <a:lnTo>
                    <a:pt x="1007445" y="5059235"/>
                  </a:lnTo>
                  <a:lnTo>
                    <a:pt x="1041920" y="5088258"/>
                  </a:lnTo>
                  <a:lnTo>
                    <a:pt x="1076853" y="5116748"/>
                  </a:lnTo>
                  <a:lnTo>
                    <a:pt x="1112237" y="5144697"/>
                  </a:lnTo>
                  <a:lnTo>
                    <a:pt x="1148065" y="5172100"/>
                  </a:lnTo>
                  <a:lnTo>
                    <a:pt x="1184332" y="5198951"/>
                  </a:lnTo>
                  <a:lnTo>
                    <a:pt x="1221031" y="5225242"/>
                  </a:lnTo>
                  <a:lnTo>
                    <a:pt x="1258156" y="5250969"/>
                  </a:lnTo>
                  <a:lnTo>
                    <a:pt x="1295700" y="5276124"/>
                  </a:lnTo>
                  <a:lnTo>
                    <a:pt x="1333658" y="5300701"/>
                  </a:lnTo>
                  <a:lnTo>
                    <a:pt x="1372022" y="5324694"/>
                  </a:lnTo>
                  <a:lnTo>
                    <a:pt x="1410787" y="5348097"/>
                  </a:lnTo>
                  <a:lnTo>
                    <a:pt x="1449946" y="5370904"/>
                  </a:lnTo>
                  <a:lnTo>
                    <a:pt x="1489493" y="5393108"/>
                  </a:lnTo>
                  <a:lnTo>
                    <a:pt x="1529422" y="5414702"/>
                  </a:lnTo>
                  <a:lnTo>
                    <a:pt x="1569726" y="5435681"/>
                  </a:lnTo>
                  <a:lnTo>
                    <a:pt x="1610399" y="5456039"/>
                  </a:lnTo>
                  <a:lnTo>
                    <a:pt x="1651434" y="5475768"/>
                  </a:lnTo>
                  <a:lnTo>
                    <a:pt x="1692826" y="5494863"/>
                  </a:lnTo>
                  <a:lnTo>
                    <a:pt x="1734569" y="5513318"/>
                  </a:lnTo>
                  <a:lnTo>
                    <a:pt x="1776654" y="5531126"/>
                  </a:lnTo>
                  <a:lnTo>
                    <a:pt x="1819078" y="5548281"/>
                  </a:lnTo>
                  <a:lnTo>
                    <a:pt x="1861832" y="5564776"/>
                  </a:lnTo>
                  <a:lnTo>
                    <a:pt x="1904911" y="5580606"/>
                  </a:lnTo>
                  <a:lnTo>
                    <a:pt x="1948309" y="5595764"/>
                  </a:lnTo>
                  <a:lnTo>
                    <a:pt x="1992019" y="5610244"/>
                  </a:lnTo>
                  <a:lnTo>
                    <a:pt x="2036034" y="5624039"/>
                  </a:lnTo>
                  <a:lnTo>
                    <a:pt x="2080349" y="5637143"/>
                  </a:lnTo>
                  <a:lnTo>
                    <a:pt x="2124958" y="5649551"/>
                  </a:lnTo>
                  <a:lnTo>
                    <a:pt x="2169853" y="5661255"/>
                  </a:lnTo>
                  <a:lnTo>
                    <a:pt x="2215029" y="5672250"/>
                  </a:lnTo>
                  <a:lnTo>
                    <a:pt x="2260479" y="5682528"/>
                  </a:lnTo>
                  <a:lnTo>
                    <a:pt x="2306198" y="5692085"/>
                  </a:lnTo>
                  <a:lnTo>
                    <a:pt x="2352177" y="5700913"/>
                  </a:lnTo>
                  <a:lnTo>
                    <a:pt x="2398413" y="5709006"/>
                  </a:lnTo>
                  <a:lnTo>
                    <a:pt x="2444897" y="5716359"/>
                  </a:lnTo>
                  <a:lnTo>
                    <a:pt x="2491624" y="5722964"/>
                  </a:lnTo>
                  <a:lnTo>
                    <a:pt x="2538587" y="5728815"/>
                  </a:lnTo>
                  <a:lnTo>
                    <a:pt x="2585781" y="5733907"/>
                  </a:lnTo>
                  <a:lnTo>
                    <a:pt x="2633198" y="5738233"/>
                  </a:lnTo>
                  <a:lnTo>
                    <a:pt x="2680833" y="5741786"/>
                  </a:lnTo>
                  <a:lnTo>
                    <a:pt x="2728679" y="5744560"/>
                  </a:lnTo>
                  <a:lnTo>
                    <a:pt x="2776729" y="5746550"/>
                  </a:lnTo>
                  <a:lnTo>
                    <a:pt x="2824978" y="5747748"/>
                  </a:lnTo>
                  <a:lnTo>
                    <a:pt x="2873420" y="5748149"/>
                  </a:lnTo>
                  <a:lnTo>
                    <a:pt x="2921937" y="5747748"/>
                  </a:lnTo>
                  <a:lnTo>
                    <a:pt x="2970259" y="5746550"/>
                  </a:lnTo>
                  <a:lnTo>
                    <a:pt x="3018381" y="5744560"/>
                  </a:lnTo>
                  <a:lnTo>
                    <a:pt x="3066295" y="5741786"/>
                  </a:lnTo>
                  <a:lnTo>
                    <a:pt x="3113997" y="5738233"/>
                  </a:lnTo>
                  <a:lnTo>
                    <a:pt x="3161478" y="5733907"/>
                  </a:lnTo>
                  <a:lnTo>
                    <a:pt x="3208734" y="5728815"/>
                  </a:lnTo>
                  <a:lnTo>
                    <a:pt x="3255758" y="5722964"/>
                  </a:lnTo>
                  <a:lnTo>
                    <a:pt x="3302543" y="5716359"/>
                  </a:lnTo>
                  <a:lnTo>
                    <a:pt x="3349083" y="5709006"/>
                  </a:lnTo>
                  <a:lnTo>
                    <a:pt x="3395373" y="5700913"/>
                  </a:lnTo>
                  <a:lnTo>
                    <a:pt x="3441405" y="5692085"/>
                  </a:lnTo>
                  <a:lnTo>
                    <a:pt x="3487173" y="5682528"/>
                  </a:lnTo>
                  <a:lnTo>
                    <a:pt x="3532672" y="5672250"/>
                  </a:lnTo>
                  <a:lnTo>
                    <a:pt x="3577894" y="5661255"/>
                  </a:lnTo>
                  <a:lnTo>
                    <a:pt x="3622834" y="5649551"/>
                  </a:lnTo>
                  <a:lnTo>
                    <a:pt x="3667485" y="5637143"/>
                  </a:lnTo>
                  <a:lnTo>
                    <a:pt x="3711842" y="5624039"/>
                  </a:lnTo>
                  <a:lnTo>
                    <a:pt x="3755897" y="5610244"/>
                  </a:lnTo>
                  <a:lnTo>
                    <a:pt x="3799644" y="5595764"/>
                  </a:lnTo>
                  <a:lnTo>
                    <a:pt x="3843078" y="5580606"/>
                  </a:lnTo>
                  <a:lnTo>
                    <a:pt x="3886191" y="5564776"/>
                  </a:lnTo>
                  <a:lnTo>
                    <a:pt x="3928978" y="5548281"/>
                  </a:lnTo>
                  <a:lnTo>
                    <a:pt x="3971432" y="5531126"/>
                  </a:lnTo>
                  <a:lnTo>
                    <a:pt x="4013548" y="5513318"/>
                  </a:lnTo>
                  <a:lnTo>
                    <a:pt x="4055318" y="5494863"/>
                  </a:lnTo>
                  <a:lnTo>
                    <a:pt x="4096736" y="5475768"/>
                  </a:lnTo>
                  <a:lnTo>
                    <a:pt x="4137797" y="5456039"/>
                  </a:lnTo>
                  <a:lnTo>
                    <a:pt x="4178494" y="5435681"/>
                  </a:lnTo>
                  <a:lnTo>
                    <a:pt x="4218820" y="5414702"/>
                  </a:lnTo>
                  <a:lnTo>
                    <a:pt x="4258769" y="5393108"/>
                  </a:lnTo>
                  <a:lnTo>
                    <a:pt x="4298336" y="5370904"/>
                  </a:lnTo>
                  <a:lnTo>
                    <a:pt x="4337513" y="5348097"/>
                  </a:lnTo>
                  <a:lnTo>
                    <a:pt x="4376295" y="5324694"/>
                  </a:lnTo>
                  <a:lnTo>
                    <a:pt x="4414675" y="5300701"/>
                  </a:lnTo>
                  <a:lnTo>
                    <a:pt x="4452647" y="5276124"/>
                  </a:lnTo>
                  <a:lnTo>
                    <a:pt x="4490204" y="5250969"/>
                  </a:lnTo>
                  <a:lnTo>
                    <a:pt x="4527341" y="5225242"/>
                  </a:lnTo>
                  <a:lnTo>
                    <a:pt x="4564051" y="5198951"/>
                  </a:lnTo>
                  <a:lnTo>
                    <a:pt x="4600328" y="5172100"/>
                  </a:lnTo>
                  <a:lnTo>
                    <a:pt x="4636165" y="5144697"/>
                  </a:lnTo>
                  <a:lnTo>
                    <a:pt x="4671557" y="5116748"/>
                  </a:lnTo>
                  <a:lnTo>
                    <a:pt x="4706496" y="5088258"/>
                  </a:lnTo>
                  <a:lnTo>
                    <a:pt x="4740977" y="5059235"/>
                  </a:lnTo>
                  <a:lnTo>
                    <a:pt x="4774994" y="5029684"/>
                  </a:lnTo>
                  <a:lnTo>
                    <a:pt x="4808539" y="4999612"/>
                  </a:lnTo>
                  <a:lnTo>
                    <a:pt x="4841607" y="4969025"/>
                  </a:lnTo>
                  <a:lnTo>
                    <a:pt x="4874192" y="4937930"/>
                  </a:lnTo>
                  <a:lnTo>
                    <a:pt x="4906287" y="4906332"/>
                  </a:lnTo>
                  <a:lnTo>
                    <a:pt x="4937886" y="4874238"/>
                  </a:lnTo>
                  <a:lnTo>
                    <a:pt x="4968983" y="4841654"/>
                  </a:lnTo>
                  <a:lnTo>
                    <a:pt x="4999571" y="4808587"/>
                  </a:lnTo>
                  <a:lnTo>
                    <a:pt x="5029644" y="4775042"/>
                  </a:lnTo>
                  <a:lnTo>
                    <a:pt x="5059196" y="4741027"/>
                  </a:lnTo>
                  <a:lnTo>
                    <a:pt x="5088221" y="4706546"/>
                  </a:lnTo>
                  <a:lnTo>
                    <a:pt x="5116712" y="4671608"/>
                  </a:lnTo>
                  <a:lnTo>
                    <a:pt x="5144663" y="4636217"/>
                  </a:lnTo>
                  <a:lnTo>
                    <a:pt x="5172067" y="4600380"/>
                  </a:lnTo>
                  <a:lnTo>
                    <a:pt x="5198919" y="4564104"/>
                  </a:lnTo>
                  <a:lnTo>
                    <a:pt x="5225212" y="4527395"/>
                  </a:lnTo>
                  <a:lnTo>
                    <a:pt x="5250940" y="4490258"/>
                  </a:lnTo>
                  <a:lnTo>
                    <a:pt x="5276097" y="4452701"/>
                  </a:lnTo>
                  <a:lnTo>
                    <a:pt x="5300676" y="4414729"/>
                  </a:lnTo>
                  <a:lnTo>
                    <a:pt x="5324670" y="4376350"/>
                  </a:lnTo>
                  <a:lnTo>
                    <a:pt x="5348075" y="4337568"/>
                  </a:lnTo>
                  <a:lnTo>
                    <a:pt x="5370883" y="4298390"/>
                  </a:lnTo>
                  <a:lnTo>
                    <a:pt x="5393088" y="4258824"/>
                  </a:lnTo>
                  <a:lnTo>
                    <a:pt x="5414684" y="4218874"/>
                  </a:lnTo>
                  <a:lnTo>
                    <a:pt x="5435665" y="4178548"/>
                  </a:lnTo>
                  <a:lnTo>
                    <a:pt x="5456023" y="4137851"/>
                  </a:lnTo>
                  <a:lnTo>
                    <a:pt x="5475754" y="4096789"/>
                  </a:lnTo>
                  <a:lnTo>
                    <a:pt x="5494851" y="4055370"/>
                  </a:lnTo>
                  <a:lnTo>
                    <a:pt x="5513307" y="4013599"/>
                  </a:lnTo>
                  <a:lnTo>
                    <a:pt x="5531116" y="3971483"/>
                  </a:lnTo>
                  <a:lnTo>
                    <a:pt x="5548273" y="3929028"/>
                  </a:lnTo>
                  <a:lnTo>
                    <a:pt x="5564770" y="3886240"/>
                  </a:lnTo>
                  <a:lnTo>
                    <a:pt x="5580601" y="3843125"/>
                  </a:lnTo>
                  <a:lnTo>
                    <a:pt x="5595760" y="3799690"/>
                  </a:lnTo>
                  <a:lnTo>
                    <a:pt x="5610241" y="3755941"/>
                  </a:lnTo>
                  <a:lnTo>
                    <a:pt x="5624037" y="3711885"/>
                  </a:lnTo>
                  <a:lnTo>
                    <a:pt x="5637143" y="3667527"/>
                  </a:lnTo>
                  <a:lnTo>
                    <a:pt x="5649552" y="3622874"/>
                  </a:lnTo>
                  <a:lnTo>
                    <a:pt x="5661257" y="3577932"/>
                  </a:lnTo>
                  <a:lnTo>
                    <a:pt x="5672252" y="3532707"/>
                  </a:lnTo>
                  <a:lnTo>
                    <a:pt x="5682532" y="3487206"/>
                  </a:lnTo>
                  <a:lnTo>
                    <a:pt x="5692089" y="3441436"/>
                  </a:lnTo>
                  <a:lnTo>
                    <a:pt x="5700918" y="3395401"/>
                  </a:lnTo>
                  <a:lnTo>
                    <a:pt x="5709013" y="3349109"/>
                  </a:lnTo>
                  <a:lnTo>
                    <a:pt x="5716366" y="3302566"/>
                  </a:lnTo>
                  <a:lnTo>
                    <a:pt x="5722971" y="3255778"/>
                  </a:lnTo>
                  <a:lnTo>
                    <a:pt x="5728824" y="3208751"/>
                  </a:lnTo>
                  <a:lnTo>
                    <a:pt x="5733916" y="3161492"/>
                  </a:lnTo>
                  <a:lnTo>
                    <a:pt x="5738242" y="3114006"/>
                  </a:lnTo>
                  <a:lnTo>
                    <a:pt x="5741796" y="3066301"/>
                  </a:lnTo>
                  <a:lnTo>
                    <a:pt x="5744570" y="3018383"/>
                  </a:lnTo>
                  <a:lnTo>
                    <a:pt x="5746560" y="2970257"/>
                  </a:lnTo>
                  <a:lnTo>
                    <a:pt x="5747759" y="2921931"/>
                  </a:lnTo>
                  <a:lnTo>
                    <a:pt x="5748160" y="2873409"/>
                  </a:lnTo>
                  <a:lnTo>
                    <a:pt x="5747759" y="2824972"/>
                  </a:lnTo>
                  <a:lnTo>
                    <a:pt x="5746560" y="2776727"/>
                  </a:lnTo>
                  <a:lnTo>
                    <a:pt x="5744570" y="2728681"/>
                  </a:lnTo>
                  <a:lnTo>
                    <a:pt x="5741796" y="2680839"/>
                  </a:lnTo>
                  <a:lnTo>
                    <a:pt x="5738242" y="2633208"/>
                  </a:lnTo>
                  <a:lnTo>
                    <a:pt x="5733916" y="2585794"/>
                  </a:lnTo>
                  <a:lnTo>
                    <a:pt x="5728824" y="2538604"/>
                  </a:lnTo>
                  <a:lnTo>
                    <a:pt x="5722971" y="2491644"/>
                  </a:lnTo>
                  <a:lnTo>
                    <a:pt x="5716366" y="2444920"/>
                  </a:lnTo>
                  <a:lnTo>
                    <a:pt x="5709013" y="2398439"/>
                  </a:lnTo>
                  <a:lnTo>
                    <a:pt x="5700918" y="2352206"/>
                  </a:lnTo>
                  <a:lnTo>
                    <a:pt x="5692089" y="2306229"/>
                  </a:lnTo>
                  <a:lnTo>
                    <a:pt x="5682532" y="2260513"/>
                  </a:lnTo>
                  <a:lnTo>
                    <a:pt x="5672252" y="2215065"/>
                  </a:lnTo>
                  <a:lnTo>
                    <a:pt x="5661257" y="2169892"/>
                  </a:lnTo>
                  <a:lnTo>
                    <a:pt x="5649552" y="2124998"/>
                  </a:lnTo>
                  <a:lnTo>
                    <a:pt x="5637143" y="2080392"/>
                  </a:lnTo>
                  <a:lnTo>
                    <a:pt x="5624037" y="2036079"/>
                  </a:lnTo>
                  <a:lnTo>
                    <a:pt x="5610241" y="1992065"/>
                  </a:lnTo>
                  <a:lnTo>
                    <a:pt x="5595760" y="1948356"/>
                  </a:lnTo>
                  <a:lnTo>
                    <a:pt x="5580601" y="1904960"/>
                  </a:lnTo>
                  <a:lnTo>
                    <a:pt x="5564770" y="1861882"/>
                  </a:lnTo>
                  <a:lnTo>
                    <a:pt x="5548273" y="1819129"/>
                  </a:lnTo>
                  <a:lnTo>
                    <a:pt x="5531116" y="1776707"/>
                  </a:lnTo>
                  <a:lnTo>
                    <a:pt x="5513307" y="1734622"/>
                  </a:lnTo>
                  <a:lnTo>
                    <a:pt x="5494851" y="1692881"/>
                  </a:lnTo>
                  <a:lnTo>
                    <a:pt x="5475754" y="1651490"/>
                  </a:lnTo>
                  <a:lnTo>
                    <a:pt x="5456023" y="1610454"/>
                  </a:lnTo>
                  <a:lnTo>
                    <a:pt x="5435665" y="1569782"/>
                  </a:lnTo>
                  <a:lnTo>
                    <a:pt x="5414684" y="1529478"/>
                  </a:lnTo>
                  <a:lnTo>
                    <a:pt x="5393088" y="1489550"/>
                  </a:lnTo>
                  <a:lnTo>
                    <a:pt x="5370883" y="1450003"/>
                  </a:lnTo>
                  <a:lnTo>
                    <a:pt x="5348075" y="1410844"/>
                  </a:lnTo>
                  <a:lnTo>
                    <a:pt x="5324670" y="1372079"/>
                  </a:lnTo>
                  <a:lnTo>
                    <a:pt x="5300676" y="1333715"/>
                  </a:lnTo>
                  <a:lnTo>
                    <a:pt x="5276097" y="1295757"/>
                  </a:lnTo>
                  <a:lnTo>
                    <a:pt x="5250940" y="1258213"/>
                  </a:lnTo>
                  <a:lnTo>
                    <a:pt x="5225212" y="1221088"/>
                  </a:lnTo>
                  <a:lnTo>
                    <a:pt x="5198919" y="1184389"/>
                  </a:lnTo>
                  <a:lnTo>
                    <a:pt x="5172067" y="1148121"/>
                  </a:lnTo>
                  <a:lnTo>
                    <a:pt x="5144663" y="1112292"/>
                  </a:lnTo>
                  <a:lnTo>
                    <a:pt x="5116712" y="1076908"/>
                  </a:lnTo>
                  <a:lnTo>
                    <a:pt x="5088221" y="1041975"/>
                  </a:lnTo>
                  <a:lnTo>
                    <a:pt x="5059196" y="1007499"/>
                  </a:lnTo>
                  <a:lnTo>
                    <a:pt x="5029644" y="973487"/>
                  </a:lnTo>
                  <a:lnTo>
                    <a:pt x="4999571" y="939944"/>
                  </a:lnTo>
                  <a:lnTo>
                    <a:pt x="4968983" y="906878"/>
                  </a:lnTo>
                  <a:lnTo>
                    <a:pt x="4937886" y="874295"/>
                  </a:lnTo>
                  <a:lnTo>
                    <a:pt x="4906287" y="842200"/>
                  </a:lnTo>
                  <a:lnTo>
                    <a:pt x="4874192" y="810601"/>
                  </a:lnTo>
                  <a:lnTo>
                    <a:pt x="4841607" y="779503"/>
                  </a:lnTo>
                  <a:lnTo>
                    <a:pt x="4808539" y="748913"/>
                  </a:lnTo>
                  <a:lnTo>
                    <a:pt x="4774994" y="718837"/>
                  </a:lnTo>
                  <a:lnTo>
                    <a:pt x="4740977" y="689282"/>
                  </a:lnTo>
                  <a:lnTo>
                    <a:pt x="4706496" y="660253"/>
                  </a:lnTo>
                  <a:lnTo>
                    <a:pt x="4671557" y="631758"/>
                  </a:lnTo>
                  <a:lnTo>
                    <a:pt x="4636165" y="603802"/>
                  </a:lnTo>
                  <a:lnTo>
                    <a:pt x="4600328" y="576392"/>
                  </a:lnTo>
                  <a:lnTo>
                    <a:pt x="4564051" y="549533"/>
                  </a:lnTo>
                  <a:lnTo>
                    <a:pt x="4527341" y="523234"/>
                  </a:lnTo>
                  <a:lnTo>
                    <a:pt x="4490204" y="497498"/>
                  </a:lnTo>
                  <a:lnTo>
                    <a:pt x="4452647" y="472334"/>
                  </a:lnTo>
                  <a:lnTo>
                    <a:pt x="4414675" y="447747"/>
                  </a:lnTo>
                  <a:lnTo>
                    <a:pt x="4376295" y="423744"/>
                  </a:lnTo>
                  <a:lnTo>
                    <a:pt x="4337513" y="400331"/>
                  </a:lnTo>
                  <a:lnTo>
                    <a:pt x="4298336" y="377514"/>
                  </a:lnTo>
                  <a:lnTo>
                    <a:pt x="4258769" y="355300"/>
                  </a:lnTo>
                  <a:lnTo>
                    <a:pt x="4218820" y="333694"/>
                  </a:lnTo>
                  <a:lnTo>
                    <a:pt x="4178494" y="312704"/>
                  </a:lnTo>
                  <a:lnTo>
                    <a:pt x="4137797" y="292335"/>
                  </a:lnTo>
                  <a:lnTo>
                    <a:pt x="4096736" y="272595"/>
                  </a:lnTo>
                  <a:lnTo>
                    <a:pt x="4055318" y="253488"/>
                  </a:lnTo>
                  <a:lnTo>
                    <a:pt x="4013548" y="235022"/>
                  </a:lnTo>
                  <a:lnTo>
                    <a:pt x="3971432" y="217202"/>
                  </a:lnTo>
                  <a:lnTo>
                    <a:pt x="3928978" y="200036"/>
                  </a:lnTo>
                  <a:lnTo>
                    <a:pt x="3886191" y="183529"/>
                  </a:lnTo>
                  <a:lnTo>
                    <a:pt x="3843078" y="167688"/>
                  </a:lnTo>
                  <a:lnTo>
                    <a:pt x="3799644" y="152519"/>
                  </a:lnTo>
                  <a:lnTo>
                    <a:pt x="3755897" y="138028"/>
                  </a:lnTo>
                  <a:lnTo>
                    <a:pt x="3711842" y="124223"/>
                  </a:lnTo>
                  <a:lnTo>
                    <a:pt x="3667485" y="111108"/>
                  </a:lnTo>
                  <a:lnTo>
                    <a:pt x="3622834" y="98690"/>
                  </a:lnTo>
                  <a:lnTo>
                    <a:pt x="3577894" y="86976"/>
                  </a:lnTo>
                  <a:lnTo>
                    <a:pt x="3532672" y="75972"/>
                  </a:lnTo>
                  <a:lnTo>
                    <a:pt x="3487173" y="65684"/>
                  </a:lnTo>
                  <a:lnTo>
                    <a:pt x="3441405" y="56119"/>
                  </a:lnTo>
                  <a:lnTo>
                    <a:pt x="3395373" y="47283"/>
                  </a:lnTo>
                  <a:lnTo>
                    <a:pt x="3349083" y="39182"/>
                  </a:lnTo>
                  <a:lnTo>
                    <a:pt x="3302543" y="31823"/>
                  </a:lnTo>
                  <a:lnTo>
                    <a:pt x="3255758" y="25211"/>
                  </a:lnTo>
                  <a:lnTo>
                    <a:pt x="3208734" y="19354"/>
                  </a:lnTo>
                  <a:lnTo>
                    <a:pt x="3161478" y="14257"/>
                  </a:lnTo>
                  <a:lnTo>
                    <a:pt x="3113997" y="9927"/>
                  </a:lnTo>
                  <a:lnTo>
                    <a:pt x="3066295" y="6370"/>
                  </a:lnTo>
                  <a:lnTo>
                    <a:pt x="3018381" y="3592"/>
                  </a:lnTo>
                  <a:lnTo>
                    <a:pt x="2970259" y="1600"/>
                  </a:lnTo>
                  <a:lnTo>
                    <a:pt x="2921937" y="401"/>
                  </a:lnTo>
                  <a:lnTo>
                    <a:pt x="2873420" y="0"/>
                  </a:lnTo>
                  <a:close/>
                </a:path>
              </a:pathLst>
            </a:custGeom>
            <a:solidFill>
              <a:srgbClr val="DF8244"/>
            </a:solidFill>
          </p:spPr>
          <p:txBody>
            <a:bodyPr wrap="square" lIns="0" tIns="0" rIns="0" bIns="0" rtlCol="0"/>
            <a:lstStyle/>
            <a:p>
              <a:endParaRPr sz="662"/>
            </a:p>
          </p:txBody>
        </p:sp>
        <p:sp>
          <p:nvSpPr>
            <p:cNvPr id="19" name="object 8">
              <a:extLst>
                <a:ext uri="{FF2B5EF4-FFF2-40B4-BE49-F238E27FC236}">
                  <a16:creationId xmlns:a16="http://schemas.microsoft.com/office/drawing/2014/main" id="{86FC1A55-B8C8-F048-9F9E-BE0FF6134FF7}"/>
                </a:ext>
              </a:extLst>
            </p:cNvPr>
            <p:cNvSpPr txBox="1"/>
            <p:nvPr/>
          </p:nvSpPr>
          <p:spPr>
            <a:xfrm>
              <a:off x="8439659" y="3038693"/>
              <a:ext cx="2765534" cy="1922497"/>
            </a:xfrm>
            <a:prstGeom prst="rect">
              <a:avLst/>
            </a:prstGeom>
          </p:spPr>
          <p:txBody>
            <a:bodyPr vert="horz" wrap="square" lIns="0" tIns="10397" rIns="0" bIns="0" rtlCol="0">
              <a:spAutoFit/>
            </a:bodyPr>
            <a:lstStyle/>
            <a:p>
              <a:pPr marL="38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3" dirty="0">
                  <a:solidFill>
                    <a:srgbClr val="FFFFFF"/>
                  </a:solidFill>
                  <a:latin typeface="Calibri"/>
                  <a:cs typeface="Calibri"/>
                </a:rPr>
                <a:t>ZORBALIK</a:t>
              </a:r>
              <a:endParaRPr sz="1546" dirty="0">
                <a:latin typeface="Calibri"/>
                <a:cs typeface="Calibri"/>
              </a:endParaRPr>
            </a:p>
            <a:p>
              <a:pPr marL="7701" marR="3081" indent="385" algn="ctr">
                <a:lnSpc>
                  <a:spcPct val="101299"/>
                </a:lnSpc>
              </a:pPr>
              <a:r>
                <a:rPr sz="1546" spc="9" dirty="0">
                  <a:solidFill>
                    <a:srgbClr val="FFFFFF"/>
                  </a:solidFill>
                  <a:latin typeface="Calibri"/>
                  <a:cs typeface="Calibri"/>
                </a:rPr>
                <a:t>UNICEF’in 30 </a:t>
              </a:r>
              <a:r>
                <a:rPr sz="1546" spc="-6" dirty="0">
                  <a:solidFill>
                    <a:srgbClr val="FFFFFF"/>
                  </a:solidFill>
                  <a:latin typeface="Calibri"/>
                  <a:cs typeface="Calibri"/>
                </a:rPr>
                <a:t>ülkeyi </a:t>
              </a:r>
              <a:r>
                <a:rPr sz="1546" spc="-3" dirty="0">
                  <a:solidFill>
                    <a:srgbClr val="FFFFFF"/>
                  </a:solidFill>
                  <a:latin typeface="Calibri"/>
                  <a:cs typeface="Calibri"/>
                </a:rPr>
                <a:t>kapsayan  </a:t>
              </a:r>
              <a:r>
                <a:rPr sz="1546" spc="6" dirty="0">
                  <a:solidFill>
                    <a:srgbClr val="FFFFFF"/>
                  </a:solidFill>
                  <a:latin typeface="Calibri"/>
                  <a:cs typeface="Calibri"/>
                </a:rPr>
                <a:t>çalışmasının </a:t>
              </a:r>
              <a:r>
                <a:rPr sz="1546" spc="3" dirty="0" err="1">
                  <a:solidFill>
                    <a:srgbClr val="FFFFFF"/>
                  </a:solidFill>
                  <a:latin typeface="Calibri"/>
                  <a:cs typeface="Calibri"/>
                </a:rPr>
                <a:t>raporuna</a:t>
              </a:r>
              <a:r>
                <a:rPr sz="1546" spc="-24" dirty="0">
                  <a:solidFill>
                    <a:srgbClr val="FFFFFF"/>
                  </a:solidFill>
                  <a:latin typeface="Calibri"/>
                  <a:cs typeface="Calibri"/>
                </a:rPr>
                <a:t> </a:t>
              </a:r>
              <a:r>
                <a:rPr sz="1546" spc="3" dirty="0" err="1">
                  <a:solidFill>
                    <a:srgbClr val="FFFFFF"/>
                  </a:solidFill>
                  <a:latin typeface="Calibri"/>
                  <a:cs typeface="Calibri"/>
                </a:rPr>
                <a:t>göre</a:t>
              </a:r>
              <a:r>
                <a:rPr lang="tr-TR" sz="1546" spc="3" dirty="0">
                  <a:solidFill>
                    <a:srgbClr val="FFFFFF"/>
                  </a:solidFill>
                  <a:latin typeface="Calibri"/>
                  <a:cs typeface="Calibri"/>
                </a:rPr>
                <a:t> </a:t>
              </a:r>
              <a:r>
                <a:rPr sz="1546" spc="3" dirty="0">
                  <a:solidFill>
                    <a:srgbClr val="FFFFFF"/>
                  </a:solidFill>
                  <a:latin typeface="Calibri"/>
                  <a:cs typeface="Calibri"/>
                </a:rPr>
                <a:t>(2019),  </a:t>
              </a:r>
              <a:r>
                <a:rPr sz="1546" spc="6" dirty="0">
                  <a:solidFill>
                    <a:srgbClr val="FFFFFF"/>
                  </a:solidFill>
                  <a:latin typeface="Calibri"/>
                  <a:cs typeface="Calibri"/>
                </a:rPr>
                <a:t>her üç </a:t>
              </a:r>
              <a:r>
                <a:rPr sz="1546" spc="3" dirty="0">
                  <a:solidFill>
                    <a:srgbClr val="FFFFFF"/>
                  </a:solidFill>
                  <a:latin typeface="Calibri"/>
                  <a:cs typeface="Calibri"/>
                </a:rPr>
                <a:t>gençten </a:t>
              </a:r>
              <a:r>
                <a:rPr sz="1546" spc="3" dirty="0" err="1">
                  <a:solidFill>
                    <a:srgbClr val="FFFFFF"/>
                  </a:solidFill>
                  <a:latin typeface="Calibri"/>
                  <a:cs typeface="Calibri"/>
                </a:rPr>
                <a:t>biri</a:t>
              </a:r>
              <a:r>
                <a:rPr sz="1546" spc="3" dirty="0">
                  <a:solidFill>
                    <a:srgbClr val="FFFFFF"/>
                  </a:solidFill>
                  <a:latin typeface="Calibri"/>
                  <a:cs typeface="Calibri"/>
                </a:rPr>
                <a:t> </a:t>
              </a:r>
              <a:r>
                <a:rPr sz="1546" spc="6" dirty="0" err="1">
                  <a:solidFill>
                    <a:srgbClr val="FFFFFF"/>
                  </a:solidFill>
                  <a:latin typeface="Calibri"/>
                  <a:cs typeface="Calibri"/>
                </a:rPr>
                <a:t>çevrim</a:t>
              </a:r>
              <a:r>
                <a:rPr lang="tr-TR" sz="1546" spc="6" dirty="0">
                  <a:solidFill>
                    <a:srgbClr val="FFFFFF"/>
                  </a:solidFill>
                  <a:latin typeface="Calibri"/>
                  <a:cs typeface="Calibri"/>
                </a:rPr>
                <a:t> </a:t>
              </a:r>
              <a:r>
                <a:rPr sz="1546" spc="6" dirty="0" err="1">
                  <a:solidFill>
                    <a:srgbClr val="FFFFFF"/>
                  </a:solidFill>
                  <a:latin typeface="Calibri"/>
                  <a:cs typeface="Calibri"/>
                </a:rPr>
                <a:t>içi</a:t>
              </a:r>
              <a:r>
                <a:rPr sz="1546" spc="6" dirty="0">
                  <a:solidFill>
                    <a:srgbClr val="FFFFFF"/>
                  </a:solidFill>
                  <a:latin typeface="Calibri"/>
                  <a:cs typeface="Calibri"/>
                </a:rPr>
                <a:t>  </a:t>
              </a:r>
              <a:r>
                <a:rPr sz="1546" spc="-3" dirty="0">
                  <a:solidFill>
                    <a:srgbClr val="FFFFFF"/>
                  </a:solidFill>
                  <a:latin typeface="Calibri"/>
                  <a:cs typeface="Calibri"/>
                </a:rPr>
                <a:t>zorbalığa </a:t>
              </a:r>
              <a:r>
                <a:rPr sz="1546" spc="9" dirty="0">
                  <a:solidFill>
                    <a:srgbClr val="FFFFFF"/>
                  </a:solidFill>
                  <a:latin typeface="Calibri"/>
                  <a:cs typeface="Calibri"/>
                </a:rPr>
                <a:t>maruz </a:t>
              </a:r>
              <a:r>
                <a:rPr sz="1546" spc="-18" dirty="0">
                  <a:solidFill>
                    <a:srgbClr val="FFFFFF"/>
                  </a:solidFill>
                  <a:latin typeface="Calibri"/>
                  <a:cs typeface="Calibri"/>
                </a:rPr>
                <a:t>kalıyor, </a:t>
              </a:r>
              <a:r>
                <a:rPr sz="1546" spc="6" dirty="0">
                  <a:solidFill>
                    <a:srgbClr val="FFFFFF"/>
                  </a:solidFill>
                  <a:latin typeface="Calibri"/>
                  <a:cs typeface="Calibri"/>
                </a:rPr>
                <a:t>her beş  </a:t>
              </a:r>
              <a:r>
                <a:rPr sz="1546" dirty="0">
                  <a:solidFill>
                    <a:srgbClr val="FFFFFF"/>
                  </a:solidFill>
                  <a:latin typeface="Calibri"/>
                  <a:cs typeface="Calibri"/>
                </a:rPr>
                <a:t>çocuktan </a:t>
              </a:r>
              <a:r>
                <a:rPr sz="1546" spc="3" dirty="0">
                  <a:solidFill>
                    <a:srgbClr val="FFFFFF"/>
                  </a:solidFill>
                  <a:latin typeface="Calibri"/>
                  <a:cs typeface="Calibri"/>
                </a:rPr>
                <a:t>biri </a:t>
              </a:r>
              <a:r>
                <a:rPr sz="1546" spc="9" dirty="0">
                  <a:solidFill>
                    <a:srgbClr val="FFFFFF"/>
                  </a:solidFill>
                  <a:latin typeface="Calibri"/>
                  <a:cs typeface="Calibri"/>
                </a:rPr>
                <a:t>de </a:t>
              </a:r>
              <a:r>
                <a:rPr sz="1546" spc="3" dirty="0">
                  <a:solidFill>
                    <a:srgbClr val="FFFFFF"/>
                  </a:solidFill>
                  <a:latin typeface="Calibri"/>
                  <a:cs typeface="Calibri"/>
                </a:rPr>
                <a:t>siber </a:t>
              </a:r>
              <a:r>
                <a:rPr sz="1546" dirty="0">
                  <a:solidFill>
                    <a:srgbClr val="FFFFFF"/>
                  </a:solidFill>
                  <a:latin typeface="Calibri"/>
                  <a:cs typeface="Calibri"/>
                </a:rPr>
                <a:t>zorbalık ve  </a:t>
              </a:r>
              <a:r>
                <a:rPr sz="1546" spc="3" dirty="0">
                  <a:solidFill>
                    <a:srgbClr val="FFFFFF"/>
                  </a:solidFill>
                  <a:latin typeface="Calibri"/>
                  <a:cs typeface="Calibri"/>
                </a:rPr>
                <a:t>şiddet </a:t>
              </a:r>
              <a:r>
                <a:rPr sz="1546" spc="6" dirty="0">
                  <a:solidFill>
                    <a:srgbClr val="FFFFFF"/>
                  </a:solidFill>
                  <a:latin typeface="Calibri"/>
                  <a:cs typeface="Calibri"/>
                </a:rPr>
                <a:t>gibi nedenlerle </a:t>
              </a:r>
              <a:r>
                <a:rPr sz="1546" spc="3" dirty="0">
                  <a:solidFill>
                    <a:srgbClr val="FFFFFF"/>
                  </a:solidFill>
                  <a:latin typeface="Calibri"/>
                  <a:cs typeface="Calibri"/>
                </a:rPr>
                <a:t>okuluna  devam</a:t>
              </a:r>
              <a:r>
                <a:rPr sz="1546" dirty="0">
                  <a:solidFill>
                    <a:srgbClr val="FFFFFF"/>
                  </a:solidFill>
                  <a:latin typeface="Calibri"/>
                  <a:cs typeface="Calibri"/>
                </a:rPr>
                <a:t> </a:t>
              </a:r>
              <a:r>
                <a:rPr sz="1546" spc="-15" dirty="0">
                  <a:solidFill>
                    <a:srgbClr val="FFFFFF"/>
                  </a:solidFill>
                  <a:latin typeface="Calibri"/>
                  <a:cs typeface="Calibri"/>
                </a:rPr>
                <a:t>edemiyor.</a:t>
              </a:r>
              <a:endParaRPr sz="1546" dirty="0">
                <a:latin typeface="Calibri"/>
                <a:cs typeface="Calibri"/>
              </a:endParaRPr>
            </a:p>
          </p:txBody>
        </p:sp>
        <p:grpSp>
          <p:nvGrpSpPr>
            <p:cNvPr id="30" name="object 19">
              <a:extLst>
                <a:ext uri="{FF2B5EF4-FFF2-40B4-BE49-F238E27FC236}">
                  <a16:creationId xmlns:a16="http://schemas.microsoft.com/office/drawing/2014/main" id="{F296B7AF-45A8-9B46-9A2E-D913B0F42C49}"/>
                </a:ext>
              </a:extLst>
            </p:cNvPr>
            <p:cNvGrpSpPr/>
            <p:nvPr/>
          </p:nvGrpSpPr>
          <p:grpSpPr>
            <a:xfrm>
              <a:off x="8623899" y="2312586"/>
              <a:ext cx="2398182" cy="660771"/>
              <a:chOff x="14024057" y="3813625"/>
              <a:chExt cx="3954779" cy="1089660"/>
            </a:xfrm>
          </p:grpSpPr>
          <p:sp>
            <p:nvSpPr>
              <p:cNvPr id="31" name="object 20">
                <a:extLst>
                  <a:ext uri="{FF2B5EF4-FFF2-40B4-BE49-F238E27FC236}">
                    <a16:creationId xmlns:a16="http://schemas.microsoft.com/office/drawing/2014/main" id="{7CC4BB3A-39A4-F346-BB99-EBA8C170A972}"/>
                  </a:ext>
                </a:extLst>
              </p:cNvPr>
              <p:cNvSpPr/>
              <p:nvPr/>
            </p:nvSpPr>
            <p:spPr>
              <a:xfrm>
                <a:off x="14024057" y="4887468"/>
                <a:ext cx="3954779" cy="0"/>
              </a:xfrm>
              <a:custGeom>
                <a:avLst/>
                <a:gdLst/>
                <a:ahLst/>
                <a:cxnLst/>
                <a:rect l="l" t="t" r="r" b="b"/>
                <a:pathLst>
                  <a:path w="3954780">
                    <a:moveTo>
                      <a:pt x="0" y="0"/>
                    </a:moveTo>
                    <a:lnTo>
                      <a:pt x="3954549" y="0"/>
                    </a:lnTo>
                  </a:path>
                </a:pathLst>
              </a:custGeom>
              <a:ln w="31412">
                <a:solidFill>
                  <a:srgbClr val="204536"/>
                </a:solidFill>
              </a:ln>
            </p:spPr>
            <p:txBody>
              <a:bodyPr wrap="square" lIns="0" tIns="0" rIns="0" bIns="0" rtlCol="0"/>
              <a:lstStyle/>
              <a:p>
                <a:endParaRPr sz="662"/>
              </a:p>
            </p:txBody>
          </p:sp>
          <p:sp>
            <p:nvSpPr>
              <p:cNvPr id="32" name="object 21">
                <a:extLst>
                  <a:ext uri="{FF2B5EF4-FFF2-40B4-BE49-F238E27FC236}">
                    <a16:creationId xmlns:a16="http://schemas.microsoft.com/office/drawing/2014/main" id="{6F5891AC-81FC-D749-9579-0F6884B4B993}"/>
                  </a:ext>
                </a:extLst>
              </p:cNvPr>
              <p:cNvSpPr/>
              <p:nvPr/>
            </p:nvSpPr>
            <p:spPr>
              <a:xfrm>
                <a:off x="15376375" y="3813625"/>
                <a:ext cx="1146175" cy="838835"/>
              </a:xfrm>
              <a:custGeom>
                <a:avLst/>
                <a:gdLst/>
                <a:ahLst/>
                <a:cxnLst/>
                <a:rect l="l" t="t" r="r" b="b"/>
                <a:pathLst>
                  <a:path w="1146175" h="838835">
                    <a:moveTo>
                      <a:pt x="871586" y="0"/>
                    </a:moveTo>
                    <a:lnTo>
                      <a:pt x="272347" y="1780"/>
                    </a:lnTo>
                    <a:lnTo>
                      <a:pt x="223337" y="6323"/>
                    </a:lnTo>
                    <a:lnTo>
                      <a:pt x="177204" y="19155"/>
                    </a:lnTo>
                    <a:lnTo>
                      <a:pt x="134725" y="39497"/>
                    </a:lnTo>
                    <a:lnTo>
                      <a:pt x="96674" y="66568"/>
                    </a:lnTo>
                    <a:lnTo>
                      <a:pt x="63828" y="99591"/>
                    </a:lnTo>
                    <a:lnTo>
                      <a:pt x="36962" y="137785"/>
                    </a:lnTo>
                    <a:lnTo>
                      <a:pt x="16851" y="180371"/>
                    </a:lnTo>
                    <a:lnTo>
                      <a:pt x="4272" y="226570"/>
                    </a:lnTo>
                    <a:lnTo>
                      <a:pt x="0" y="275604"/>
                    </a:lnTo>
                    <a:lnTo>
                      <a:pt x="303" y="391726"/>
                    </a:lnTo>
                    <a:lnTo>
                      <a:pt x="4850" y="440733"/>
                    </a:lnTo>
                    <a:lnTo>
                      <a:pt x="17692" y="486862"/>
                    </a:lnTo>
                    <a:lnTo>
                      <a:pt x="38048" y="529337"/>
                    </a:lnTo>
                    <a:lnTo>
                      <a:pt x="65136" y="567382"/>
                    </a:lnTo>
                    <a:lnTo>
                      <a:pt x="98175" y="600219"/>
                    </a:lnTo>
                    <a:lnTo>
                      <a:pt x="136386" y="627073"/>
                    </a:lnTo>
                    <a:lnTo>
                      <a:pt x="178986" y="647167"/>
                    </a:lnTo>
                    <a:lnTo>
                      <a:pt x="225195" y="659724"/>
                    </a:lnTo>
                    <a:lnTo>
                      <a:pt x="274232" y="663969"/>
                    </a:lnTo>
                    <a:lnTo>
                      <a:pt x="751286" y="662702"/>
                    </a:lnTo>
                    <a:lnTo>
                      <a:pt x="756326" y="676641"/>
                    </a:lnTo>
                    <a:lnTo>
                      <a:pt x="759972" y="693050"/>
                    </a:lnTo>
                    <a:lnTo>
                      <a:pt x="762207" y="711775"/>
                    </a:lnTo>
                    <a:lnTo>
                      <a:pt x="763013" y="732658"/>
                    </a:lnTo>
                    <a:lnTo>
                      <a:pt x="762342" y="755805"/>
                    </a:lnTo>
                    <a:lnTo>
                      <a:pt x="760640" y="776400"/>
                    </a:lnTo>
                    <a:lnTo>
                      <a:pt x="758606" y="793029"/>
                    </a:lnTo>
                    <a:lnTo>
                      <a:pt x="756626" y="805745"/>
                    </a:lnTo>
                    <a:lnTo>
                      <a:pt x="756300" y="817826"/>
                    </a:lnTo>
                    <a:lnTo>
                      <a:pt x="774730" y="838309"/>
                    </a:lnTo>
                    <a:lnTo>
                      <a:pt x="783326" y="838309"/>
                    </a:lnTo>
                    <a:lnTo>
                      <a:pt x="830668" y="811084"/>
                    </a:lnTo>
                    <a:lnTo>
                      <a:pt x="862764" y="778038"/>
                    </a:lnTo>
                    <a:lnTo>
                      <a:pt x="887492" y="739647"/>
                    </a:lnTo>
                    <a:lnTo>
                      <a:pt x="905816" y="698805"/>
                    </a:lnTo>
                    <a:lnTo>
                      <a:pt x="918705" y="658409"/>
                    </a:lnTo>
                    <a:lnTo>
                      <a:pt x="965998" y="645967"/>
                    </a:lnTo>
                    <a:lnTo>
                      <a:pt x="1009369" y="625764"/>
                    </a:lnTo>
                    <a:lnTo>
                      <a:pt x="1048076" y="598636"/>
                    </a:lnTo>
                    <a:lnTo>
                      <a:pt x="1081379" y="565423"/>
                    </a:lnTo>
                    <a:lnTo>
                      <a:pt x="1108536" y="526963"/>
                    </a:lnTo>
                    <a:lnTo>
                      <a:pt x="1128807" y="484094"/>
                    </a:lnTo>
                    <a:lnTo>
                      <a:pt x="1141450" y="437653"/>
                    </a:lnTo>
                    <a:lnTo>
                      <a:pt x="1145724" y="388480"/>
                    </a:lnTo>
                    <a:lnTo>
                      <a:pt x="1145410" y="272347"/>
                    </a:lnTo>
                    <a:lnTo>
                      <a:pt x="1140866" y="223337"/>
                    </a:lnTo>
                    <a:lnTo>
                      <a:pt x="1128035" y="177204"/>
                    </a:lnTo>
                    <a:lnTo>
                      <a:pt x="1107695" y="134725"/>
                    </a:lnTo>
                    <a:lnTo>
                      <a:pt x="1080624" y="96674"/>
                    </a:lnTo>
                    <a:lnTo>
                      <a:pt x="1047603" y="63828"/>
                    </a:lnTo>
                    <a:lnTo>
                      <a:pt x="1009409" y="36962"/>
                    </a:lnTo>
                    <a:lnTo>
                      <a:pt x="966822" y="16851"/>
                    </a:lnTo>
                    <a:lnTo>
                      <a:pt x="920622" y="4272"/>
                    </a:lnTo>
                    <a:lnTo>
                      <a:pt x="871586" y="0"/>
                    </a:lnTo>
                    <a:close/>
                  </a:path>
                </a:pathLst>
              </a:custGeom>
              <a:solidFill>
                <a:srgbClr val="11A74F"/>
              </a:solidFill>
            </p:spPr>
            <p:txBody>
              <a:bodyPr wrap="square" lIns="0" tIns="0" rIns="0" bIns="0" rtlCol="0"/>
              <a:lstStyle/>
              <a:p>
                <a:endParaRPr sz="662"/>
              </a:p>
            </p:txBody>
          </p:sp>
          <p:sp>
            <p:nvSpPr>
              <p:cNvPr id="33" name="object 22">
                <a:extLst>
                  <a:ext uri="{FF2B5EF4-FFF2-40B4-BE49-F238E27FC236}">
                    <a16:creationId xmlns:a16="http://schemas.microsoft.com/office/drawing/2014/main" id="{D27C1341-FD0E-C140-8FC5-DE8A7D87D145}"/>
                  </a:ext>
                </a:extLst>
              </p:cNvPr>
              <p:cNvSpPr/>
              <p:nvPr/>
            </p:nvSpPr>
            <p:spPr>
              <a:xfrm>
                <a:off x="15376372" y="3813638"/>
                <a:ext cx="1146175" cy="838835"/>
              </a:xfrm>
              <a:custGeom>
                <a:avLst/>
                <a:gdLst/>
                <a:ahLst/>
                <a:cxnLst/>
                <a:rect l="l" t="t" r="r" b="b"/>
                <a:pathLst>
                  <a:path w="1146175" h="838835">
                    <a:moveTo>
                      <a:pt x="604583" y="256438"/>
                    </a:moveTo>
                    <a:lnTo>
                      <a:pt x="542493" y="256628"/>
                    </a:lnTo>
                    <a:lnTo>
                      <a:pt x="569607" y="141566"/>
                    </a:lnTo>
                    <a:lnTo>
                      <a:pt x="525843" y="141668"/>
                    </a:lnTo>
                    <a:lnTo>
                      <a:pt x="498094" y="256743"/>
                    </a:lnTo>
                    <a:lnTo>
                      <a:pt x="489077" y="256768"/>
                    </a:lnTo>
                    <a:lnTo>
                      <a:pt x="489077" y="295389"/>
                    </a:lnTo>
                    <a:lnTo>
                      <a:pt x="467093" y="389407"/>
                    </a:lnTo>
                    <a:lnTo>
                      <a:pt x="375056" y="389623"/>
                    </a:lnTo>
                    <a:lnTo>
                      <a:pt x="396925" y="295694"/>
                    </a:lnTo>
                    <a:lnTo>
                      <a:pt x="489077" y="295389"/>
                    </a:lnTo>
                    <a:lnTo>
                      <a:pt x="489077" y="256768"/>
                    </a:lnTo>
                    <a:lnTo>
                      <a:pt x="405942" y="256959"/>
                    </a:lnTo>
                    <a:lnTo>
                      <a:pt x="433793" y="141986"/>
                    </a:lnTo>
                    <a:lnTo>
                      <a:pt x="389293" y="142087"/>
                    </a:lnTo>
                    <a:lnTo>
                      <a:pt x="362280" y="257162"/>
                    </a:lnTo>
                    <a:lnTo>
                      <a:pt x="294322" y="257276"/>
                    </a:lnTo>
                    <a:lnTo>
                      <a:pt x="286588" y="295897"/>
                    </a:lnTo>
                    <a:lnTo>
                      <a:pt x="353148" y="295783"/>
                    </a:lnTo>
                    <a:lnTo>
                      <a:pt x="331292" y="389826"/>
                    </a:lnTo>
                    <a:lnTo>
                      <a:pt x="267944" y="389940"/>
                    </a:lnTo>
                    <a:lnTo>
                      <a:pt x="259575" y="428574"/>
                    </a:lnTo>
                    <a:lnTo>
                      <a:pt x="322148" y="428459"/>
                    </a:lnTo>
                    <a:lnTo>
                      <a:pt x="295160" y="543331"/>
                    </a:lnTo>
                    <a:lnTo>
                      <a:pt x="338937" y="543217"/>
                    </a:lnTo>
                    <a:lnTo>
                      <a:pt x="365925" y="428371"/>
                    </a:lnTo>
                    <a:lnTo>
                      <a:pt x="458076" y="428053"/>
                    </a:lnTo>
                    <a:lnTo>
                      <a:pt x="430987" y="543026"/>
                    </a:lnTo>
                    <a:lnTo>
                      <a:pt x="475373" y="542798"/>
                    </a:lnTo>
                    <a:lnTo>
                      <a:pt x="502462" y="427951"/>
                    </a:lnTo>
                    <a:lnTo>
                      <a:pt x="570445" y="427621"/>
                    </a:lnTo>
                    <a:lnTo>
                      <a:pt x="577989" y="389623"/>
                    </a:lnTo>
                    <a:lnTo>
                      <a:pt x="578053" y="389305"/>
                    </a:lnTo>
                    <a:lnTo>
                      <a:pt x="578104" y="389102"/>
                    </a:lnTo>
                    <a:lnTo>
                      <a:pt x="511492" y="389305"/>
                    </a:lnTo>
                    <a:lnTo>
                      <a:pt x="533463" y="295275"/>
                    </a:lnTo>
                    <a:lnTo>
                      <a:pt x="596836" y="294957"/>
                    </a:lnTo>
                    <a:lnTo>
                      <a:pt x="604469" y="256959"/>
                    </a:lnTo>
                    <a:lnTo>
                      <a:pt x="604545" y="256628"/>
                    </a:lnTo>
                    <a:lnTo>
                      <a:pt x="604583" y="256438"/>
                    </a:lnTo>
                    <a:close/>
                  </a:path>
                  <a:path w="1146175" h="838835">
                    <a:moveTo>
                      <a:pt x="715264" y="141147"/>
                    </a:moveTo>
                    <a:lnTo>
                      <a:pt x="657148" y="141351"/>
                    </a:lnTo>
                    <a:lnTo>
                      <a:pt x="668985" y="416217"/>
                    </a:lnTo>
                    <a:lnTo>
                      <a:pt x="704265" y="416115"/>
                    </a:lnTo>
                    <a:lnTo>
                      <a:pt x="715264" y="141147"/>
                    </a:lnTo>
                    <a:close/>
                  </a:path>
                  <a:path w="1146175" h="838835">
                    <a:moveTo>
                      <a:pt x="722172" y="510146"/>
                    </a:moveTo>
                    <a:lnTo>
                      <a:pt x="700620" y="476923"/>
                    </a:lnTo>
                    <a:lnTo>
                      <a:pt x="686777" y="474332"/>
                    </a:lnTo>
                    <a:lnTo>
                      <a:pt x="679894" y="474992"/>
                    </a:lnTo>
                    <a:lnTo>
                      <a:pt x="652907" y="503097"/>
                    </a:lnTo>
                    <a:lnTo>
                      <a:pt x="652335" y="510349"/>
                    </a:lnTo>
                    <a:lnTo>
                      <a:pt x="652957" y="517575"/>
                    </a:lnTo>
                    <a:lnTo>
                      <a:pt x="680072" y="544906"/>
                    </a:lnTo>
                    <a:lnTo>
                      <a:pt x="686981" y="545541"/>
                    </a:lnTo>
                    <a:lnTo>
                      <a:pt x="694207" y="544893"/>
                    </a:lnTo>
                    <a:lnTo>
                      <a:pt x="721550" y="517372"/>
                    </a:lnTo>
                    <a:lnTo>
                      <a:pt x="722172" y="510146"/>
                    </a:lnTo>
                    <a:close/>
                  </a:path>
                  <a:path w="1146175" h="838835">
                    <a:moveTo>
                      <a:pt x="847826" y="140830"/>
                    </a:moveTo>
                    <a:lnTo>
                      <a:pt x="789711" y="140931"/>
                    </a:lnTo>
                    <a:lnTo>
                      <a:pt x="801547" y="415912"/>
                    </a:lnTo>
                    <a:lnTo>
                      <a:pt x="836828" y="415798"/>
                    </a:lnTo>
                    <a:lnTo>
                      <a:pt x="847826" y="140830"/>
                    </a:lnTo>
                    <a:close/>
                  </a:path>
                  <a:path w="1146175" h="838835">
                    <a:moveTo>
                      <a:pt x="854735" y="509828"/>
                    </a:moveTo>
                    <a:lnTo>
                      <a:pt x="833183" y="476516"/>
                    </a:lnTo>
                    <a:lnTo>
                      <a:pt x="819340" y="473913"/>
                    </a:lnTo>
                    <a:lnTo>
                      <a:pt x="812457" y="474624"/>
                    </a:lnTo>
                    <a:lnTo>
                      <a:pt x="785456" y="502742"/>
                    </a:lnTo>
                    <a:lnTo>
                      <a:pt x="784898" y="509930"/>
                    </a:lnTo>
                    <a:lnTo>
                      <a:pt x="785520" y="517156"/>
                    </a:lnTo>
                    <a:lnTo>
                      <a:pt x="812660" y="544550"/>
                    </a:lnTo>
                    <a:lnTo>
                      <a:pt x="819543" y="545122"/>
                    </a:lnTo>
                    <a:lnTo>
                      <a:pt x="826770" y="544487"/>
                    </a:lnTo>
                    <a:lnTo>
                      <a:pt x="854113" y="517004"/>
                    </a:lnTo>
                    <a:lnTo>
                      <a:pt x="854735" y="509828"/>
                    </a:lnTo>
                    <a:close/>
                  </a:path>
                  <a:path w="1146175" h="838835">
                    <a:moveTo>
                      <a:pt x="1145717" y="388480"/>
                    </a:moveTo>
                    <a:lnTo>
                      <a:pt x="1145413" y="272338"/>
                    </a:lnTo>
                    <a:lnTo>
                      <a:pt x="1140866" y="223329"/>
                    </a:lnTo>
                    <a:lnTo>
                      <a:pt x="1128039" y="177203"/>
                    </a:lnTo>
                    <a:lnTo>
                      <a:pt x="1108125" y="135623"/>
                    </a:lnTo>
                    <a:lnTo>
                      <a:pt x="1108125" y="388569"/>
                    </a:lnTo>
                    <a:lnTo>
                      <a:pt x="1102969" y="438353"/>
                    </a:lnTo>
                    <a:lnTo>
                      <a:pt x="1087945" y="484695"/>
                    </a:lnTo>
                    <a:lnTo>
                      <a:pt x="1064082" y="526402"/>
                    </a:lnTo>
                    <a:lnTo>
                      <a:pt x="1032446" y="562267"/>
                    </a:lnTo>
                    <a:lnTo>
                      <a:pt x="994079" y="591121"/>
                    </a:lnTo>
                    <a:lnTo>
                      <a:pt x="950023" y="611771"/>
                    </a:lnTo>
                    <a:lnTo>
                      <a:pt x="901331" y="623011"/>
                    </a:lnTo>
                    <a:lnTo>
                      <a:pt x="900912" y="623011"/>
                    </a:lnTo>
                    <a:lnTo>
                      <a:pt x="900277" y="623125"/>
                    </a:lnTo>
                    <a:lnTo>
                      <a:pt x="899655" y="623328"/>
                    </a:lnTo>
                    <a:lnTo>
                      <a:pt x="898918" y="623544"/>
                    </a:lnTo>
                    <a:lnTo>
                      <a:pt x="898398" y="623658"/>
                    </a:lnTo>
                    <a:lnTo>
                      <a:pt x="897763" y="623747"/>
                    </a:lnTo>
                    <a:lnTo>
                      <a:pt x="896721" y="624166"/>
                    </a:lnTo>
                    <a:lnTo>
                      <a:pt x="896302" y="624370"/>
                    </a:lnTo>
                    <a:lnTo>
                      <a:pt x="895781" y="624586"/>
                    </a:lnTo>
                    <a:lnTo>
                      <a:pt x="893483" y="625741"/>
                    </a:lnTo>
                    <a:lnTo>
                      <a:pt x="893165" y="626046"/>
                    </a:lnTo>
                    <a:lnTo>
                      <a:pt x="892225" y="626783"/>
                    </a:lnTo>
                    <a:lnTo>
                      <a:pt x="891578" y="627202"/>
                    </a:lnTo>
                    <a:lnTo>
                      <a:pt x="890638" y="627951"/>
                    </a:lnTo>
                    <a:lnTo>
                      <a:pt x="890028" y="628777"/>
                    </a:lnTo>
                    <a:lnTo>
                      <a:pt x="889495" y="629310"/>
                    </a:lnTo>
                    <a:lnTo>
                      <a:pt x="888961" y="629729"/>
                    </a:lnTo>
                    <a:lnTo>
                      <a:pt x="888542" y="630237"/>
                    </a:lnTo>
                    <a:lnTo>
                      <a:pt x="888238" y="630656"/>
                    </a:lnTo>
                    <a:lnTo>
                      <a:pt x="888022" y="631177"/>
                    </a:lnTo>
                    <a:lnTo>
                      <a:pt x="887704" y="631596"/>
                    </a:lnTo>
                    <a:lnTo>
                      <a:pt x="887399" y="632231"/>
                    </a:lnTo>
                    <a:lnTo>
                      <a:pt x="886980" y="632764"/>
                    </a:lnTo>
                    <a:lnTo>
                      <a:pt x="886460" y="633806"/>
                    </a:lnTo>
                    <a:lnTo>
                      <a:pt x="886345" y="634326"/>
                    </a:lnTo>
                    <a:lnTo>
                      <a:pt x="886155" y="634847"/>
                    </a:lnTo>
                    <a:lnTo>
                      <a:pt x="885837" y="635469"/>
                    </a:lnTo>
                    <a:lnTo>
                      <a:pt x="873379" y="678103"/>
                    </a:lnTo>
                    <a:lnTo>
                      <a:pt x="855510" y="719836"/>
                    </a:lnTo>
                    <a:lnTo>
                      <a:pt x="830465" y="758278"/>
                    </a:lnTo>
                    <a:lnTo>
                      <a:pt x="797039" y="789292"/>
                    </a:lnTo>
                    <a:lnTo>
                      <a:pt x="798360" y="777151"/>
                    </a:lnTo>
                    <a:lnTo>
                      <a:pt x="799528" y="763435"/>
                    </a:lnTo>
                    <a:lnTo>
                      <a:pt x="800341" y="748449"/>
                    </a:lnTo>
                    <a:lnTo>
                      <a:pt x="800608" y="732536"/>
                    </a:lnTo>
                    <a:lnTo>
                      <a:pt x="799122" y="702462"/>
                    </a:lnTo>
                    <a:lnTo>
                      <a:pt x="790905" y="662698"/>
                    </a:lnTo>
                    <a:lnTo>
                      <a:pt x="778179" y="633590"/>
                    </a:lnTo>
                    <a:lnTo>
                      <a:pt x="777760" y="632968"/>
                    </a:lnTo>
                    <a:lnTo>
                      <a:pt x="776820" y="631812"/>
                    </a:lnTo>
                    <a:lnTo>
                      <a:pt x="776401" y="631393"/>
                    </a:lnTo>
                    <a:lnTo>
                      <a:pt x="776198" y="630974"/>
                    </a:lnTo>
                    <a:lnTo>
                      <a:pt x="775792" y="630656"/>
                    </a:lnTo>
                    <a:lnTo>
                      <a:pt x="774954" y="629818"/>
                    </a:lnTo>
                    <a:lnTo>
                      <a:pt x="772947" y="628256"/>
                    </a:lnTo>
                    <a:lnTo>
                      <a:pt x="772528" y="627951"/>
                    </a:lnTo>
                    <a:lnTo>
                      <a:pt x="771588" y="627532"/>
                    </a:lnTo>
                    <a:lnTo>
                      <a:pt x="770966" y="627202"/>
                    </a:lnTo>
                    <a:lnTo>
                      <a:pt x="770445" y="626783"/>
                    </a:lnTo>
                    <a:lnTo>
                      <a:pt x="769810" y="626579"/>
                    </a:lnTo>
                    <a:lnTo>
                      <a:pt x="769289" y="626364"/>
                    </a:lnTo>
                    <a:lnTo>
                      <a:pt x="768769" y="626275"/>
                    </a:lnTo>
                    <a:lnTo>
                      <a:pt x="768350" y="626046"/>
                    </a:lnTo>
                    <a:lnTo>
                      <a:pt x="767613" y="625856"/>
                    </a:lnTo>
                    <a:lnTo>
                      <a:pt x="766356" y="625424"/>
                    </a:lnTo>
                    <a:lnTo>
                      <a:pt x="765937" y="625335"/>
                    </a:lnTo>
                    <a:lnTo>
                      <a:pt x="764984" y="625335"/>
                    </a:lnTo>
                    <a:lnTo>
                      <a:pt x="762596" y="625005"/>
                    </a:lnTo>
                    <a:lnTo>
                      <a:pt x="274129" y="626364"/>
                    </a:lnTo>
                    <a:lnTo>
                      <a:pt x="226707" y="621728"/>
                    </a:lnTo>
                    <a:lnTo>
                      <a:pt x="182499" y="608114"/>
                    </a:lnTo>
                    <a:lnTo>
                      <a:pt x="142430" y="586511"/>
                    </a:lnTo>
                    <a:lnTo>
                      <a:pt x="107480" y="557834"/>
                    </a:lnTo>
                    <a:lnTo>
                      <a:pt x="78587" y="523049"/>
                    </a:lnTo>
                    <a:lnTo>
                      <a:pt x="56730" y="483120"/>
                    </a:lnTo>
                    <a:lnTo>
                      <a:pt x="42849" y="438988"/>
                    </a:lnTo>
                    <a:lnTo>
                      <a:pt x="37909" y="391718"/>
                    </a:lnTo>
                    <a:lnTo>
                      <a:pt x="37592" y="275501"/>
                    </a:lnTo>
                    <a:lnTo>
                      <a:pt x="42265" y="228079"/>
                    </a:lnTo>
                    <a:lnTo>
                      <a:pt x="55892" y="183870"/>
                    </a:lnTo>
                    <a:lnTo>
                      <a:pt x="77520" y="143802"/>
                    </a:lnTo>
                    <a:lnTo>
                      <a:pt x="106210" y="108851"/>
                    </a:lnTo>
                    <a:lnTo>
                      <a:pt x="140995" y="79984"/>
                    </a:lnTo>
                    <a:lnTo>
                      <a:pt x="180924" y="58140"/>
                    </a:lnTo>
                    <a:lnTo>
                      <a:pt x="225056" y="44272"/>
                    </a:lnTo>
                    <a:lnTo>
                      <a:pt x="272440" y="39370"/>
                    </a:lnTo>
                    <a:lnTo>
                      <a:pt x="875004" y="37922"/>
                    </a:lnTo>
                    <a:lnTo>
                      <a:pt x="919099" y="42265"/>
                    </a:lnTo>
                    <a:lnTo>
                      <a:pt x="963307" y="55892"/>
                    </a:lnTo>
                    <a:lnTo>
                      <a:pt x="1003350" y="77533"/>
                    </a:lnTo>
                    <a:lnTo>
                      <a:pt x="1038288" y="106222"/>
                    </a:lnTo>
                    <a:lnTo>
                      <a:pt x="1067155" y="141008"/>
                    </a:lnTo>
                    <a:lnTo>
                      <a:pt x="1088999" y="180936"/>
                    </a:lnTo>
                    <a:lnTo>
                      <a:pt x="1102880" y="225069"/>
                    </a:lnTo>
                    <a:lnTo>
                      <a:pt x="1107808" y="272338"/>
                    </a:lnTo>
                    <a:lnTo>
                      <a:pt x="1108125" y="388569"/>
                    </a:lnTo>
                    <a:lnTo>
                      <a:pt x="1108125" y="135623"/>
                    </a:lnTo>
                    <a:lnTo>
                      <a:pt x="1107694" y="134721"/>
                    </a:lnTo>
                    <a:lnTo>
                      <a:pt x="1080617" y="96672"/>
                    </a:lnTo>
                    <a:lnTo>
                      <a:pt x="1047597" y="63830"/>
                    </a:lnTo>
                    <a:lnTo>
                      <a:pt x="1010297" y="37592"/>
                    </a:lnTo>
                    <a:lnTo>
                      <a:pt x="1009408" y="36957"/>
                    </a:lnTo>
                    <a:lnTo>
                      <a:pt x="966825" y="16852"/>
                    </a:lnTo>
                    <a:lnTo>
                      <a:pt x="920623" y="4267"/>
                    </a:lnTo>
                    <a:lnTo>
                      <a:pt x="871588" y="0"/>
                    </a:lnTo>
                    <a:lnTo>
                      <a:pt x="272351" y="1778"/>
                    </a:lnTo>
                    <a:lnTo>
                      <a:pt x="223329" y="6324"/>
                    </a:lnTo>
                    <a:lnTo>
                      <a:pt x="177203" y="19151"/>
                    </a:lnTo>
                    <a:lnTo>
                      <a:pt x="134721" y="39497"/>
                    </a:lnTo>
                    <a:lnTo>
                      <a:pt x="96672" y="66560"/>
                    </a:lnTo>
                    <a:lnTo>
                      <a:pt x="63830" y="99580"/>
                    </a:lnTo>
                    <a:lnTo>
                      <a:pt x="36957" y="137769"/>
                    </a:lnTo>
                    <a:lnTo>
                      <a:pt x="16852" y="180365"/>
                    </a:lnTo>
                    <a:lnTo>
                      <a:pt x="4267" y="226555"/>
                    </a:lnTo>
                    <a:lnTo>
                      <a:pt x="0" y="275590"/>
                    </a:lnTo>
                    <a:lnTo>
                      <a:pt x="304" y="391718"/>
                    </a:lnTo>
                    <a:lnTo>
                      <a:pt x="4851" y="440728"/>
                    </a:lnTo>
                    <a:lnTo>
                      <a:pt x="17691" y="486854"/>
                    </a:lnTo>
                    <a:lnTo>
                      <a:pt x="38049" y="529336"/>
                    </a:lnTo>
                    <a:lnTo>
                      <a:pt x="65125" y="567372"/>
                    </a:lnTo>
                    <a:lnTo>
                      <a:pt x="98171" y="600214"/>
                    </a:lnTo>
                    <a:lnTo>
                      <a:pt x="136372" y="627062"/>
                    </a:lnTo>
                    <a:lnTo>
                      <a:pt x="178981" y="647153"/>
                    </a:lnTo>
                    <a:lnTo>
                      <a:pt x="225183" y="659714"/>
                    </a:lnTo>
                    <a:lnTo>
                      <a:pt x="274218" y="663956"/>
                    </a:lnTo>
                    <a:lnTo>
                      <a:pt x="751306" y="662800"/>
                    </a:lnTo>
                    <a:lnTo>
                      <a:pt x="756323" y="676630"/>
                    </a:lnTo>
                    <a:lnTo>
                      <a:pt x="759968" y="693039"/>
                    </a:lnTo>
                    <a:lnTo>
                      <a:pt x="762203" y="711771"/>
                    </a:lnTo>
                    <a:lnTo>
                      <a:pt x="763016" y="732650"/>
                    </a:lnTo>
                    <a:lnTo>
                      <a:pt x="762342" y="755802"/>
                    </a:lnTo>
                    <a:lnTo>
                      <a:pt x="760641" y="776389"/>
                    </a:lnTo>
                    <a:lnTo>
                      <a:pt x="758609" y="793026"/>
                    </a:lnTo>
                    <a:lnTo>
                      <a:pt x="756932" y="804278"/>
                    </a:lnTo>
                    <a:lnTo>
                      <a:pt x="756627" y="805726"/>
                    </a:lnTo>
                    <a:lnTo>
                      <a:pt x="756513" y="806894"/>
                    </a:lnTo>
                    <a:lnTo>
                      <a:pt x="756399" y="807618"/>
                    </a:lnTo>
                    <a:lnTo>
                      <a:pt x="756297" y="817816"/>
                    </a:lnTo>
                    <a:lnTo>
                      <a:pt x="758532" y="825398"/>
                    </a:lnTo>
                    <a:lnTo>
                      <a:pt x="762012" y="830656"/>
                    </a:lnTo>
                    <a:lnTo>
                      <a:pt x="765632" y="833907"/>
                    </a:lnTo>
                    <a:lnTo>
                      <a:pt x="769912" y="837145"/>
                    </a:lnTo>
                    <a:lnTo>
                      <a:pt x="774725" y="838301"/>
                    </a:lnTo>
                    <a:lnTo>
                      <a:pt x="783310" y="838301"/>
                    </a:lnTo>
                    <a:lnTo>
                      <a:pt x="830668" y="811072"/>
                    </a:lnTo>
                    <a:lnTo>
                      <a:pt x="862761" y="778027"/>
                    </a:lnTo>
                    <a:lnTo>
                      <a:pt x="887488" y="739635"/>
                    </a:lnTo>
                    <a:lnTo>
                      <a:pt x="905814" y="698792"/>
                    </a:lnTo>
                    <a:lnTo>
                      <a:pt x="918705" y="658406"/>
                    </a:lnTo>
                    <a:lnTo>
                      <a:pt x="966000" y="645960"/>
                    </a:lnTo>
                    <a:lnTo>
                      <a:pt x="1009396" y="625741"/>
                    </a:lnTo>
                    <a:lnTo>
                      <a:pt x="1048080" y="598627"/>
                    </a:lnTo>
                    <a:lnTo>
                      <a:pt x="1081379" y="565416"/>
                    </a:lnTo>
                    <a:lnTo>
                      <a:pt x="1108532" y="526961"/>
                    </a:lnTo>
                    <a:lnTo>
                      <a:pt x="1128801" y="484085"/>
                    </a:lnTo>
                    <a:lnTo>
                      <a:pt x="1141450" y="437642"/>
                    </a:lnTo>
                    <a:lnTo>
                      <a:pt x="1145717" y="388480"/>
                    </a:lnTo>
                    <a:close/>
                  </a:path>
                </a:pathLst>
              </a:custGeom>
              <a:solidFill>
                <a:srgbClr val="204536"/>
              </a:solidFill>
            </p:spPr>
            <p:txBody>
              <a:bodyPr wrap="square" lIns="0" tIns="0" rIns="0" bIns="0" rtlCol="0"/>
              <a:lstStyle/>
              <a:p>
                <a:endParaRPr sz="662"/>
              </a:p>
            </p:txBody>
          </p:sp>
        </p:grpSp>
      </p:grpSp>
    </p:spTree>
    <p:extLst>
      <p:ext uri="{BB962C8B-B14F-4D97-AF65-F5344CB8AC3E}">
        <p14:creationId xmlns:p14="http://schemas.microsoft.com/office/powerpoint/2010/main" val="103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36980"/>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917480"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Şiddet, pornografik içerik, cinsiyetçi, ırkçı veya nefret söylemi içeren materyaller de dahil olmak üzere potansiyel olarak saldırgan veya zararlı içeriklere maruz kalma</a:t>
            </a:r>
          </a:p>
          <a:p>
            <a:pPr marL="0" indent="0">
              <a:buNone/>
            </a:pPr>
            <a:endParaRPr lang="tr-TR" sz="1600" dirty="0"/>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8209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9" y="2140189"/>
            <a:ext cx="5613078"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Kişilerin çevrim içi ortamlarda gerçekleştirdikleri her türlü faaliyet (paylaştığı, tıkladığı her yazı, ses, görüntü vb.) sonucu elektronik veri tabanlarında bıraktıkları ve </a:t>
            </a:r>
            <a:r>
              <a:rPr lang="tr-TR" sz="2000" b="1" i="1" dirty="0"/>
              <a:t>süresiz</a:t>
            </a:r>
            <a:r>
              <a:rPr lang="tr-TR" sz="2000" dirty="0"/>
              <a:t> olarak saklanan izdir.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Bu izler, kişi sildiğini zannetse bile asla tam anlamıyla yok olmadıkları için gelecekte karşılarına çıkabilir ve zor durumda bırakabilir.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020847B1-31FD-EF4A-A5E2-BD269BAC5AFD}"/>
              </a:ext>
            </a:extLst>
          </p:cNvPr>
          <p:cNvPicPr>
            <a:picLocks noChangeAspect="1"/>
          </p:cNvPicPr>
          <p:nvPr/>
        </p:nvPicPr>
        <p:blipFill>
          <a:blip r:embed="rId3"/>
          <a:stretch>
            <a:fillRect/>
          </a:stretch>
        </p:blipFill>
        <p:spPr>
          <a:xfrm>
            <a:off x="6627812" y="1058090"/>
            <a:ext cx="5338169" cy="4854687"/>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4269748" y="1813421"/>
            <a:ext cx="6376481" cy="5055230"/>
          </a:xfrm>
          <a:prstGeom prst="rect">
            <a:avLst/>
          </a:prstGeom>
          <a:noFill/>
        </p:spPr>
        <p:txBody>
          <a:bodyPr wrap="square" rtlCol="0">
            <a:spAutoFit/>
          </a:bodyPr>
          <a:lstStyle/>
          <a:p>
            <a:r>
              <a:rPr lang="tr-TR" sz="2000" b="1" dirty="0"/>
              <a:t>Çevrim içi ortamlarda bırakılan ayak izi ile:</a:t>
            </a:r>
          </a:p>
          <a:p>
            <a:pPr marL="342900" indent="-342900">
              <a:buFont typeface="Arial" panose="020B0604020202020204" pitchFamily="34" charset="0"/>
              <a:buChar char="•"/>
            </a:pPr>
            <a:r>
              <a:rPr lang="tr-TR" sz="2000" dirty="0"/>
              <a:t>Bir kişinin adına, bilgisi dışında sosyal 	             paylaşımlar yapılabilir.</a:t>
            </a:r>
          </a:p>
          <a:p>
            <a:pPr marL="342900" indent="-342900">
              <a:buFont typeface="Arial" panose="020B0604020202020204" pitchFamily="34" charset="0"/>
              <a:buChar char="•"/>
            </a:pPr>
            <a:endParaRPr lang="tr-TR" sz="2000" dirty="0"/>
          </a:p>
          <a:p>
            <a:pPr marL="342900" indent="-342900">
              <a:spcBef>
                <a:spcPts val="1500"/>
              </a:spcBef>
              <a:buFont typeface="Arial" panose="020B0604020202020204" pitchFamily="34" charset="0"/>
              <a:buChar char="•"/>
            </a:pPr>
            <a:r>
              <a:rPr lang="tr-TR" sz="2000" dirty="0"/>
              <a:t>Kişinin herhangi bir konuda yaptığı bir arama işleminin konusu daha sonra reklam olarak karşısına çıkabilir. </a:t>
            </a:r>
          </a:p>
          <a:p>
            <a:pPr marL="342900" indent="-342900">
              <a:spcBef>
                <a:spcPts val="1500"/>
              </a:spcBef>
              <a:buFont typeface="Arial" panose="020B0604020202020204" pitchFamily="34" charset="0"/>
              <a:buChar char="•"/>
            </a:pPr>
            <a:r>
              <a:rPr lang="tr-TR" sz="2000" dirty="0"/>
              <a:t>Kişinin paylaşmak istemeyeceği pek çok veri toplanabilir. Edinilen her bir veri ile  kişinin genel profili oluşturulur. Bu verileri depolayan şirketler, verileri alıp satabilirler.</a:t>
            </a:r>
          </a:p>
          <a:p>
            <a:pPr marL="342900" indent="-342900">
              <a:spcBef>
                <a:spcPts val="2100"/>
              </a:spcBef>
              <a:buFont typeface="Arial" panose="020B0604020202020204" pitchFamily="34" charset="0"/>
              <a:buChar char="•"/>
            </a:pPr>
            <a:r>
              <a:rPr lang="tr-TR" sz="2000" dirty="0"/>
              <a:t>Kişinin nelerden hoşlandığından, nerede yaşadığına kadar pek çok bilgi elde edilebilir hale gelir. </a:t>
            </a:r>
          </a:p>
          <a:p>
            <a:endParaRPr lang="tr-TR" sz="2000" dirty="0"/>
          </a:p>
          <a:p>
            <a:endParaRPr lang="tr-TR" sz="2000" dirty="0"/>
          </a:p>
          <a:p>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3" name="Picture 12">
            <a:extLst>
              <a:ext uri="{FF2B5EF4-FFF2-40B4-BE49-F238E27FC236}">
                <a16:creationId xmlns:a16="http://schemas.microsoft.com/office/drawing/2014/main" id="{0BA9C6E2-12BC-ED47-B3EF-EC201AE7E6E5}"/>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3978</Words>
  <Application>Microsoft Office PowerPoint</Application>
  <PresentationFormat>Geniş ekran</PresentationFormat>
  <Paragraphs>428</Paragraphs>
  <Slides>45</Slides>
  <Notes>40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45</vt:i4>
      </vt:variant>
    </vt:vector>
  </HeadingPairs>
  <TitlesOfParts>
    <vt:vector size="52" baseType="lpstr">
      <vt:lpstr>Arial</vt:lpstr>
      <vt:lpstr>Arial Black</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Nihan Sönmez</cp:lastModifiedBy>
  <cp:revision>378</cp:revision>
  <dcterms:created xsi:type="dcterms:W3CDTF">2016-11-17T08:54:28Z</dcterms:created>
  <dcterms:modified xsi:type="dcterms:W3CDTF">2023-10-11T06:20:09Z</dcterms:modified>
</cp:coreProperties>
</file>